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3" r:id="rId3"/>
    <p:sldId id="257" r:id="rId5"/>
    <p:sldId id="271" r:id="rId6"/>
    <p:sldId id="310" r:id="rId7"/>
    <p:sldId id="273" r:id="rId8"/>
    <p:sldId id="311" r:id="rId9"/>
    <p:sldId id="312" r:id="rId10"/>
    <p:sldId id="313" r:id="rId11"/>
    <p:sldId id="314" r:id="rId12"/>
    <p:sldId id="31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6BF"/>
    <a:srgbClr val="FEB068"/>
    <a:srgbClr val="FF6372"/>
    <a:srgbClr val="228E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-102" y="-1338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D8F82-AC35-4462-81AF-456114E02D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CAA79-63ED-4D4C-97FF-23192032DF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44CAA79-63ED-4D4C-97FF-23192032DF9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4407512" y="2425700"/>
            <a:ext cx="3352188" cy="1917700"/>
          </a:xfrm>
          <a:custGeom>
            <a:avLst/>
            <a:gdLst>
              <a:gd name="connsiteX0" fmla="*/ 0 w 3352188"/>
              <a:gd name="connsiteY0" fmla="*/ 0 h 1917700"/>
              <a:gd name="connsiteX1" fmla="*/ 3352188 w 3352188"/>
              <a:gd name="connsiteY1" fmla="*/ 0 h 1917700"/>
              <a:gd name="connsiteX2" fmla="*/ 3352188 w 3352188"/>
              <a:gd name="connsiteY2" fmla="*/ 1917700 h 1917700"/>
              <a:gd name="connsiteX3" fmla="*/ 0 w 3352188"/>
              <a:gd name="connsiteY3" fmla="*/ 191770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188" h="1917700">
                <a:moveTo>
                  <a:pt x="0" y="0"/>
                </a:moveTo>
                <a:lnTo>
                  <a:pt x="3352188" y="0"/>
                </a:lnTo>
                <a:lnTo>
                  <a:pt x="3352188" y="1917700"/>
                </a:lnTo>
                <a:lnTo>
                  <a:pt x="0" y="191770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114768" y="2366759"/>
            <a:ext cx="2845204" cy="2845206"/>
          </a:xfrm>
          <a:custGeom>
            <a:avLst/>
            <a:gdLst>
              <a:gd name="connsiteX0" fmla="*/ 1422602 w 2845204"/>
              <a:gd name="connsiteY0" fmla="*/ 0 h 2845206"/>
              <a:gd name="connsiteX1" fmla="*/ 2845204 w 2845204"/>
              <a:gd name="connsiteY1" fmla="*/ 1422603 h 2845206"/>
              <a:gd name="connsiteX2" fmla="*/ 1422602 w 2845204"/>
              <a:gd name="connsiteY2" fmla="*/ 2845206 h 2845206"/>
              <a:gd name="connsiteX3" fmla="*/ 0 w 2845204"/>
              <a:gd name="connsiteY3" fmla="*/ 1422603 h 2845206"/>
              <a:gd name="connsiteX4" fmla="*/ 1422602 w 2845204"/>
              <a:gd name="connsiteY4" fmla="*/ 0 h 284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204" h="2845206">
                <a:moveTo>
                  <a:pt x="1422602" y="0"/>
                </a:moveTo>
                <a:cubicBezTo>
                  <a:pt x="2208283" y="0"/>
                  <a:pt x="2845204" y="636921"/>
                  <a:pt x="2845204" y="1422603"/>
                </a:cubicBezTo>
                <a:cubicBezTo>
                  <a:pt x="2845204" y="2208285"/>
                  <a:pt x="2208283" y="2845206"/>
                  <a:pt x="1422602" y="2845206"/>
                </a:cubicBezTo>
                <a:cubicBezTo>
                  <a:pt x="636921" y="2845206"/>
                  <a:pt x="0" y="2208285"/>
                  <a:pt x="0" y="1422603"/>
                </a:cubicBezTo>
                <a:cubicBezTo>
                  <a:pt x="0" y="636921"/>
                  <a:pt x="636921" y="0"/>
                  <a:pt x="14226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1553026" y="1268413"/>
            <a:ext cx="3889830" cy="3889830"/>
          </a:xfrm>
          <a:custGeom>
            <a:avLst/>
            <a:gdLst>
              <a:gd name="connsiteX0" fmla="*/ 0 w 3889830"/>
              <a:gd name="connsiteY0" fmla="*/ 0 h 3889830"/>
              <a:gd name="connsiteX1" fmla="*/ 3889830 w 3889830"/>
              <a:gd name="connsiteY1" fmla="*/ 0 h 3889830"/>
              <a:gd name="connsiteX2" fmla="*/ 3889830 w 3889830"/>
              <a:gd name="connsiteY2" fmla="*/ 3889830 h 3889830"/>
              <a:gd name="connsiteX3" fmla="*/ 0 w 3889830"/>
              <a:gd name="connsiteY3" fmla="*/ 3889830 h 38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9830" h="3889830">
                <a:moveTo>
                  <a:pt x="0" y="0"/>
                </a:moveTo>
                <a:lnTo>
                  <a:pt x="3889830" y="0"/>
                </a:lnTo>
                <a:lnTo>
                  <a:pt x="3889830" y="3889830"/>
                </a:lnTo>
                <a:lnTo>
                  <a:pt x="0" y="38898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90032" y="2432707"/>
            <a:ext cx="1585406" cy="1568930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322565" y="2432707"/>
            <a:ext cx="1585406" cy="1568930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743553" y="2432707"/>
            <a:ext cx="1585406" cy="1568930"/>
          </a:xfrm>
          <a:custGeom>
            <a:avLst/>
            <a:gdLst>
              <a:gd name="connsiteX0" fmla="*/ 792703 w 1585406"/>
              <a:gd name="connsiteY0" fmla="*/ 0 h 1568930"/>
              <a:gd name="connsiteX1" fmla="*/ 1585406 w 1585406"/>
              <a:gd name="connsiteY1" fmla="*/ 784465 h 1568930"/>
              <a:gd name="connsiteX2" fmla="*/ 792703 w 1585406"/>
              <a:gd name="connsiteY2" fmla="*/ 1568930 h 1568930"/>
              <a:gd name="connsiteX3" fmla="*/ 0 w 1585406"/>
              <a:gd name="connsiteY3" fmla="*/ 784465 h 1568930"/>
              <a:gd name="connsiteX4" fmla="*/ 792703 w 1585406"/>
              <a:gd name="connsiteY4" fmla="*/ 0 h 156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5406" h="1568930">
                <a:moveTo>
                  <a:pt x="792703" y="0"/>
                </a:moveTo>
                <a:cubicBezTo>
                  <a:pt x="1230501" y="0"/>
                  <a:pt x="1585406" y="351217"/>
                  <a:pt x="1585406" y="784465"/>
                </a:cubicBezTo>
                <a:cubicBezTo>
                  <a:pt x="1585406" y="1217713"/>
                  <a:pt x="1230501" y="1568930"/>
                  <a:pt x="792703" y="1568930"/>
                </a:cubicBezTo>
                <a:cubicBezTo>
                  <a:pt x="354905" y="1568930"/>
                  <a:pt x="0" y="1217713"/>
                  <a:pt x="0" y="784465"/>
                </a:cubicBezTo>
                <a:cubicBezTo>
                  <a:pt x="0" y="351217"/>
                  <a:pt x="354905" y="0"/>
                  <a:pt x="79270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0" y="1810259"/>
            <a:ext cx="4550500" cy="3595494"/>
          </a:xfrm>
          <a:custGeom>
            <a:avLst/>
            <a:gdLst>
              <a:gd name="connsiteX0" fmla="*/ 0 w 4550500"/>
              <a:gd name="connsiteY0" fmla="*/ 0 h 3595494"/>
              <a:gd name="connsiteX1" fmla="*/ 4550500 w 4550500"/>
              <a:gd name="connsiteY1" fmla="*/ 0 h 3595494"/>
              <a:gd name="connsiteX2" fmla="*/ 4550500 w 4550500"/>
              <a:gd name="connsiteY2" fmla="*/ 3595494 h 3595494"/>
              <a:gd name="connsiteX3" fmla="*/ 0 w 4550500"/>
              <a:gd name="connsiteY3" fmla="*/ 3595494 h 359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0500" h="3595494">
                <a:moveTo>
                  <a:pt x="0" y="0"/>
                </a:moveTo>
                <a:lnTo>
                  <a:pt x="4550500" y="0"/>
                </a:lnTo>
                <a:lnTo>
                  <a:pt x="4550500" y="3595494"/>
                </a:lnTo>
                <a:lnTo>
                  <a:pt x="0" y="35954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599089" y="1810261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570521" y="3631624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541954" y="1810261"/>
            <a:ext cx="1922847" cy="1774131"/>
          </a:xfrm>
          <a:custGeom>
            <a:avLst/>
            <a:gdLst>
              <a:gd name="connsiteX0" fmla="*/ 0 w 1922847"/>
              <a:gd name="connsiteY0" fmla="*/ 0 h 1774131"/>
              <a:gd name="connsiteX1" fmla="*/ 1922847 w 1922847"/>
              <a:gd name="connsiteY1" fmla="*/ 0 h 1774131"/>
              <a:gd name="connsiteX2" fmla="*/ 1922847 w 1922847"/>
              <a:gd name="connsiteY2" fmla="*/ 1774131 h 1774131"/>
              <a:gd name="connsiteX3" fmla="*/ 0 w 1922847"/>
              <a:gd name="connsiteY3" fmla="*/ 1774131 h 1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2847" h="1774131">
                <a:moveTo>
                  <a:pt x="0" y="0"/>
                </a:moveTo>
                <a:lnTo>
                  <a:pt x="1922847" y="0"/>
                </a:lnTo>
                <a:lnTo>
                  <a:pt x="1922847" y="1774131"/>
                </a:lnTo>
                <a:lnTo>
                  <a:pt x="0" y="1774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250758" y="2060848"/>
            <a:ext cx="1633640" cy="1633640"/>
          </a:xfrm>
          <a:custGeom>
            <a:avLst/>
            <a:gdLst>
              <a:gd name="connsiteX0" fmla="*/ 816820 w 1633640"/>
              <a:gd name="connsiteY0" fmla="*/ 0 h 1633640"/>
              <a:gd name="connsiteX1" fmla="*/ 1633640 w 1633640"/>
              <a:gd name="connsiteY1" fmla="*/ 816820 h 1633640"/>
              <a:gd name="connsiteX2" fmla="*/ 816820 w 1633640"/>
              <a:gd name="connsiteY2" fmla="*/ 1633640 h 1633640"/>
              <a:gd name="connsiteX3" fmla="*/ 0 w 1633640"/>
              <a:gd name="connsiteY3" fmla="*/ 816820 h 1633640"/>
              <a:gd name="connsiteX4" fmla="*/ 816820 w 1633640"/>
              <a:gd name="connsiteY4" fmla="*/ 0 h 16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640" h="1633640">
                <a:moveTo>
                  <a:pt x="816820" y="0"/>
                </a:moveTo>
                <a:cubicBezTo>
                  <a:pt x="1267937" y="0"/>
                  <a:pt x="1633640" y="365703"/>
                  <a:pt x="1633640" y="816820"/>
                </a:cubicBezTo>
                <a:cubicBezTo>
                  <a:pt x="1633640" y="1267937"/>
                  <a:pt x="1267937" y="1633640"/>
                  <a:pt x="816820" y="1633640"/>
                </a:cubicBezTo>
                <a:cubicBezTo>
                  <a:pt x="365703" y="1633640"/>
                  <a:pt x="0" y="1267937"/>
                  <a:pt x="0" y="816820"/>
                </a:cubicBezTo>
                <a:cubicBezTo>
                  <a:pt x="0" y="365703"/>
                  <a:pt x="365703" y="0"/>
                  <a:pt x="8168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933456" y="2060848"/>
            <a:ext cx="1633640" cy="1633640"/>
          </a:xfrm>
          <a:custGeom>
            <a:avLst/>
            <a:gdLst>
              <a:gd name="connsiteX0" fmla="*/ 816820 w 1633640"/>
              <a:gd name="connsiteY0" fmla="*/ 0 h 1633640"/>
              <a:gd name="connsiteX1" fmla="*/ 1633640 w 1633640"/>
              <a:gd name="connsiteY1" fmla="*/ 816820 h 1633640"/>
              <a:gd name="connsiteX2" fmla="*/ 816820 w 1633640"/>
              <a:gd name="connsiteY2" fmla="*/ 1633640 h 1633640"/>
              <a:gd name="connsiteX3" fmla="*/ 0 w 1633640"/>
              <a:gd name="connsiteY3" fmla="*/ 816820 h 1633640"/>
              <a:gd name="connsiteX4" fmla="*/ 816820 w 1633640"/>
              <a:gd name="connsiteY4" fmla="*/ 0 h 16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640" h="1633640">
                <a:moveTo>
                  <a:pt x="816820" y="0"/>
                </a:moveTo>
                <a:cubicBezTo>
                  <a:pt x="1267937" y="0"/>
                  <a:pt x="1633640" y="365703"/>
                  <a:pt x="1633640" y="816820"/>
                </a:cubicBezTo>
                <a:cubicBezTo>
                  <a:pt x="1633640" y="1267937"/>
                  <a:pt x="1267937" y="1633640"/>
                  <a:pt x="816820" y="1633640"/>
                </a:cubicBezTo>
                <a:cubicBezTo>
                  <a:pt x="365703" y="1633640"/>
                  <a:pt x="0" y="1267937"/>
                  <a:pt x="0" y="816820"/>
                </a:cubicBezTo>
                <a:cubicBezTo>
                  <a:pt x="0" y="365703"/>
                  <a:pt x="365703" y="0"/>
                  <a:pt x="8168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6616154" y="2060848"/>
            <a:ext cx="1633640" cy="1633640"/>
          </a:xfrm>
          <a:custGeom>
            <a:avLst/>
            <a:gdLst>
              <a:gd name="connsiteX0" fmla="*/ 816820 w 1633640"/>
              <a:gd name="connsiteY0" fmla="*/ 0 h 1633640"/>
              <a:gd name="connsiteX1" fmla="*/ 1633640 w 1633640"/>
              <a:gd name="connsiteY1" fmla="*/ 816820 h 1633640"/>
              <a:gd name="connsiteX2" fmla="*/ 816820 w 1633640"/>
              <a:gd name="connsiteY2" fmla="*/ 1633640 h 1633640"/>
              <a:gd name="connsiteX3" fmla="*/ 0 w 1633640"/>
              <a:gd name="connsiteY3" fmla="*/ 816820 h 1633640"/>
              <a:gd name="connsiteX4" fmla="*/ 816820 w 1633640"/>
              <a:gd name="connsiteY4" fmla="*/ 0 h 16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640" h="1633640">
                <a:moveTo>
                  <a:pt x="816820" y="0"/>
                </a:moveTo>
                <a:cubicBezTo>
                  <a:pt x="1267937" y="0"/>
                  <a:pt x="1633640" y="365703"/>
                  <a:pt x="1633640" y="816820"/>
                </a:cubicBezTo>
                <a:cubicBezTo>
                  <a:pt x="1633640" y="1267937"/>
                  <a:pt x="1267937" y="1633640"/>
                  <a:pt x="816820" y="1633640"/>
                </a:cubicBezTo>
                <a:cubicBezTo>
                  <a:pt x="365703" y="1633640"/>
                  <a:pt x="0" y="1267937"/>
                  <a:pt x="0" y="816820"/>
                </a:cubicBezTo>
                <a:cubicBezTo>
                  <a:pt x="0" y="365703"/>
                  <a:pt x="365703" y="0"/>
                  <a:pt x="8168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9298852" y="2060848"/>
            <a:ext cx="1633640" cy="1633640"/>
          </a:xfrm>
          <a:custGeom>
            <a:avLst/>
            <a:gdLst>
              <a:gd name="connsiteX0" fmla="*/ 816820 w 1633640"/>
              <a:gd name="connsiteY0" fmla="*/ 0 h 1633640"/>
              <a:gd name="connsiteX1" fmla="*/ 1633640 w 1633640"/>
              <a:gd name="connsiteY1" fmla="*/ 816820 h 1633640"/>
              <a:gd name="connsiteX2" fmla="*/ 816820 w 1633640"/>
              <a:gd name="connsiteY2" fmla="*/ 1633640 h 1633640"/>
              <a:gd name="connsiteX3" fmla="*/ 0 w 1633640"/>
              <a:gd name="connsiteY3" fmla="*/ 816820 h 1633640"/>
              <a:gd name="connsiteX4" fmla="*/ 816820 w 1633640"/>
              <a:gd name="connsiteY4" fmla="*/ 0 h 163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3640" h="1633640">
                <a:moveTo>
                  <a:pt x="816820" y="0"/>
                </a:moveTo>
                <a:cubicBezTo>
                  <a:pt x="1267937" y="0"/>
                  <a:pt x="1633640" y="365703"/>
                  <a:pt x="1633640" y="816820"/>
                </a:cubicBezTo>
                <a:cubicBezTo>
                  <a:pt x="1633640" y="1267937"/>
                  <a:pt x="1267937" y="1633640"/>
                  <a:pt x="816820" y="1633640"/>
                </a:cubicBezTo>
                <a:cubicBezTo>
                  <a:pt x="365703" y="1633640"/>
                  <a:pt x="0" y="1267937"/>
                  <a:pt x="0" y="816820"/>
                </a:cubicBezTo>
                <a:cubicBezTo>
                  <a:pt x="0" y="365703"/>
                  <a:pt x="365703" y="0"/>
                  <a:pt x="8168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1864" cy="6858000"/>
          </a:xfrm>
          <a:custGeom>
            <a:avLst/>
            <a:gdLst>
              <a:gd name="connsiteX0" fmla="*/ 0 w 4871864"/>
              <a:gd name="connsiteY0" fmla="*/ 0 h 6858000"/>
              <a:gd name="connsiteX1" fmla="*/ 2472325 w 4871864"/>
              <a:gd name="connsiteY1" fmla="*/ 0 h 6858000"/>
              <a:gd name="connsiteX2" fmla="*/ 4871864 w 4871864"/>
              <a:gd name="connsiteY2" fmla="*/ 3429000 h 6858000"/>
              <a:gd name="connsiteX3" fmla="*/ 2472325 w 4871864"/>
              <a:gd name="connsiteY3" fmla="*/ 6858000 h 6858000"/>
              <a:gd name="connsiteX4" fmla="*/ 0 w 487186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1864" h="6858000">
                <a:moveTo>
                  <a:pt x="0" y="0"/>
                </a:moveTo>
                <a:lnTo>
                  <a:pt x="2472325" y="0"/>
                </a:lnTo>
                <a:lnTo>
                  <a:pt x="4871864" y="3429000"/>
                </a:lnTo>
                <a:lnTo>
                  <a:pt x="24723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2395992"/>
            <a:ext cx="3862162" cy="2786743"/>
          </a:xfrm>
          <a:custGeom>
            <a:avLst/>
            <a:gdLst>
              <a:gd name="connsiteX0" fmla="*/ 0 w 3862162"/>
              <a:gd name="connsiteY0" fmla="*/ 0 h 2786743"/>
              <a:gd name="connsiteX1" fmla="*/ 3862162 w 3862162"/>
              <a:gd name="connsiteY1" fmla="*/ 0 h 2786743"/>
              <a:gd name="connsiteX2" fmla="*/ 3862162 w 3862162"/>
              <a:gd name="connsiteY2" fmla="*/ 2786743 h 2786743"/>
              <a:gd name="connsiteX3" fmla="*/ 0 w 3862162"/>
              <a:gd name="connsiteY3" fmla="*/ 2786743 h 278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2162" h="2786743">
                <a:moveTo>
                  <a:pt x="0" y="0"/>
                </a:moveTo>
                <a:lnTo>
                  <a:pt x="3862162" y="0"/>
                </a:lnTo>
                <a:lnTo>
                  <a:pt x="3862162" y="2786743"/>
                </a:lnTo>
                <a:lnTo>
                  <a:pt x="0" y="2786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8714717" y="4280772"/>
            <a:ext cx="1655572" cy="1655572"/>
          </a:xfrm>
          <a:custGeom>
            <a:avLst/>
            <a:gdLst>
              <a:gd name="connsiteX0" fmla="*/ 827786 w 1655572"/>
              <a:gd name="connsiteY0" fmla="*/ 0 h 1655572"/>
              <a:gd name="connsiteX1" fmla="*/ 1655572 w 1655572"/>
              <a:gd name="connsiteY1" fmla="*/ 827786 h 1655572"/>
              <a:gd name="connsiteX2" fmla="*/ 827786 w 1655572"/>
              <a:gd name="connsiteY2" fmla="*/ 1655572 h 1655572"/>
              <a:gd name="connsiteX3" fmla="*/ 0 w 1655572"/>
              <a:gd name="connsiteY3" fmla="*/ 827786 h 1655572"/>
              <a:gd name="connsiteX4" fmla="*/ 827786 w 1655572"/>
              <a:gd name="connsiteY4" fmla="*/ 0 h 1655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5572" h="1655572">
                <a:moveTo>
                  <a:pt x="827786" y="0"/>
                </a:moveTo>
                <a:cubicBezTo>
                  <a:pt x="1284960" y="0"/>
                  <a:pt x="1655572" y="370612"/>
                  <a:pt x="1655572" y="827786"/>
                </a:cubicBezTo>
                <a:cubicBezTo>
                  <a:pt x="1655572" y="1284960"/>
                  <a:pt x="1284960" y="1655572"/>
                  <a:pt x="827786" y="1655572"/>
                </a:cubicBezTo>
                <a:cubicBezTo>
                  <a:pt x="370612" y="1655572"/>
                  <a:pt x="0" y="1284960"/>
                  <a:pt x="0" y="827786"/>
                </a:cubicBezTo>
                <a:cubicBezTo>
                  <a:pt x="0" y="370612"/>
                  <a:pt x="370612" y="0"/>
                  <a:pt x="8277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532185"/>
            <a:ext cx="12192000" cy="2257178"/>
          </a:xfrm>
          <a:custGeom>
            <a:avLst/>
            <a:gdLst>
              <a:gd name="connsiteX0" fmla="*/ 0 w 12192000"/>
              <a:gd name="connsiteY0" fmla="*/ 0 h 2257178"/>
              <a:gd name="connsiteX1" fmla="*/ 12192000 w 12192000"/>
              <a:gd name="connsiteY1" fmla="*/ 0 h 2257178"/>
              <a:gd name="connsiteX2" fmla="*/ 12192000 w 12192000"/>
              <a:gd name="connsiteY2" fmla="*/ 2257178 h 2257178"/>
              <a:gd name="connsiteX3" fmla="*/ 0 w 12192000"/>
              <a:gd name="connsiteY3" fmla="*/ 2257178 h 225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57178">
                <a:moveTo>
                  <a:pt x="0" y="0"/>
                </a:moveTo>
                <a:lnTo>
                  <a:pt x="12192000" y="0"/>
                </a:lnTo>
                <a:lnTo>
                  <a:pt x="12192000" y="2257178"/>
                </a:lnTo>
                <a:lnTo>
                  <a:pt x="0" y="22571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773308" y="1181099"/>
            <a:ext cx="13425710" cy="4091928"/>
            <a:chOff x="1697108" y="1219199"/>
            <a:chExt cx="13425710" cy="4091928"/>
          </a:xfrm>
        </p:grpSpPr>
        <p:sp>
          <p:nvSpPr>
            <p:cNvPr id="10" name="矩形 9"/>
            <p:cNvSpPr/>
            <p:nvPr/>
          </p:nvSpPr>
          <p:spPr>
            <a:xfrm rot="1800000">
              <a:off x="1697108" y="4403586"/>
              <a:ext cx="13425710" cy="907541"/>
            </a:xfrm>
            <a:custGeom>
              <a:avLst/>
              <a:gdLst>
                <a:gd name="connsiteX0" fmla="*/ 0 w 13677900"/>
                <a:gd name="connsiteY0" fmla="*/ 0 h 897257"/>
                <a:gd name="connsiteX1" fmla="*/ 13677900 w 13677900"/>
                <a:gd name="connsiteY1" fmla="*/ 0 h 897257"/>
                <a:gd name="connsiteX2" fmla="*/ 13677900 w 13677900"/>
                <a:gd name="connsiteY2" fmla="*/ 897257 h 897257"/>
                <a:gd name="connsiteX3" fmla="*/ 0 w 13677900"/>
                <a:gd name="connsiteY3" fmla="*/ 897257 h 897257"/>
                <a:gd name="connsiteX4" fmla="*/ 0 w 13677900"/>
                <a:gd name="connsiteY4" fmla="*/ 0 h 897257"/>
                <a:gd name="connsiteX0-1" fmla="*/ 0 w 13677900"/>
                <a:gd name="connsiteY0-2" fmla="*/ 0 h 897257"/>
                <a:gd name="connsiteX1-3" fmla="*/ 13677900 w 13677900"/>
                <a:gd name="connsiteY1-4" fmla="*/ 0 h 897257"/>
                <a:gd name="connsiteX2-5" fmla="*/ 13677900 w 13677900"/>
                <a:gd name="connsiteY2-6" fmla="*/ 897257 h 897257"/>
                <a:gd name="connsiteX3-7" fmla="*/ 252190 w 13677900"/>
                <a:gd name="connsiteY3-8" fmla="*/ 892550 h 897257"/>
                <a:gd name="connsiteX4-9" fmla="*/ 0 w 13677900"/>
                <a:gd name="connsiteY4-10" fmla="*/ 897257 h 897257"/>
                <a:gd name="connsiteX5" fmla="*/ 0 w 13677900"/>
                <a:gd name="connsiteY5" fmla="*/ 0 h 897257"/>
                <a:gd name="connsiteX0-11" fmla="*/ 0 w 13677900"/>
                <a:gd name="connsiteY0-12" fmla="*/ 10284 h 907541"/>
                <a:gd name="connsiteX1-13" fmla="*/ 451603 w 13677900"/>
                <a:gd name="connsiteY1-14" fmla="*/ 0 h 907541"/>
                <a:gd name="connsiteX2-15" fmla="*/ 13677900 w 13677900"/>
                <a:gd name="connsiteY2-16" fmla="*/ 10284 h 907541"/>
                <a:gd name="connsiteX3-17" fmla="*/ 13677900 w 13677900"/>
                <a:gd name="connsiteY3-18" fmla="*/ 907541 h 907541"/>
                <a:gd name="connsiteX4-19" fmla="*/ 252190 w 13677900"/>
                <a:gd name="connsiteY4-20" fmla="*/ 902834 h 907541"/>
                <a:gd name="connsiteX5-21" fmla="*/ 0 w 13677900"/>
                <a:gd name="connsiteY5-22" fmla="*/ 907541 h 907541"/>
                <a:gd name="connsiteX6" fmla="*/ 0 w 13677900"/>
                <a:gd name="connsiteY6" fmla="*/ 10284 h 907541"/>
                <a:gd name="connsiteX0-23" fmla="*/ 0 w 13677900"/>
                <a:gd name="connsiteY0-24" fmla="*/ 907541 h 907541"/>
                <a:gd name="connsiteX1-25" fmla="*/ 451603 w 13677900"/>
                <a:gd name="connsiteY1-26" fmla="*/ 0 h 907541"/>
                <a:gd name="connsiteX2-27" fmla="*/ 13677900 w 13677900"/>
                <a:gd name="connsiteY2-28" fmla="*/ 10284 h 907541"/>
                <a:gd name="connsiteX3-29" fmla="*/ 13677900 w 13677900"/>
                <a:gd name="connsiteY3-30" fmla="*/ 907541 h 907541"/>
                <a:gd name="connsiteX4-31" fmla="*/ 252190 w 13677900"/>
                <a:gd name="connsiteY4-32" fmla="*/ 902834 h 907541"/>
                <a:gd name="connsiteX5-33" fmla="*/ 0 w 13677900"/>
                <a:gd name="connsiteY5-34" fmla="*/ 907541 h 907541"/>
                <a:gd name="connsiteX0-35" fmla="*/ 0 w 13425710"/>
                <a:gd name="connsiteY0-36" fmla="*/ 902834 h 907541"/>
                <a:gd name="connsiteX1-37" fmla="*/ 199413 w 13425710"/>
                <a:gd name="connsiteY1-38" fmla="*/ 0 h 907541"/>
                <a:gd name="connsiteX2-39" fmla="*/ 13425710 w 13425710"/>
                <a:gd name="connsiteY2-40" fmla="*/ 10284 h 907541"/>
                <a:gd name="connsiteX3-41" fmla="*/ 13425710 w 13425710"/>
                <a:gd name="connsiteY3-42" fmla="*/ 907541 h 907541"/>
                <a:gd name="connsiteX4-43" fmla="*/ 0 w 13425710"/>
                <a:gd name="connsiteY4-44" fmla="*/ 902834 h 907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25710" h="907541">
                  <a:moveTo>
                    <a:pt x="0" y="902834"/>
                  </a:moveTo>
                  <a:lnTo>
                    <a:pt x="199413" y="0"/>
                  </a:lnTo>
                  <a:lnTo>
                    <a:pt x="13425710" y="10284"/>
                  </a:lnTo>
                  <a:lnTo>
                    <a:pt x="13425710" y="907541"/>
                  </a:lnTo>
                  <a:lnTo>
                    <a:pt x="0" y="90283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4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71272" y="1219199"/>
              <a:ext cx="667658" cy="66765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02523" y="2009319"/>
            <a:ext cx="13353088" cy="6893833"/>
            <a:chOff x="1763483" y="2002969"/>
            <a:chExt cx="13353088" cy="6893833"/>
          </a:xfrm>
        </p:grpSpPr>
        <p:sp>
          <p:nvSpPr>
            <p:cNvPr id="8" name="矩形 7"/>
            <p:cNvSpPr/>
            <p:nvPr/>
          </p:nvSpPr>
          <p:spPr>
            <a:xfrm rot="1800000">
              <a:off x="1977604" y="4383926"/>
              <a:ext cx="13138967" cy="4512876"/>
            </a:xfrm>
            <a:custGeom>
              <a:avLst/>
              <a:gdLst>
                <a:gd name="connsiteX0" fmla="*/ 0 w 13677900"/>
                <a:gd name="connsiteY0" fmla="*/ 0 h 4499376"/>
                <a:gd name="connsiteX1" fmla="*/ 13677900 w 13677900"/>
                <a:gd name="connsiteY1" fmla="*/ 0 h 4499376"/>
                <a:gd name="connsiteX2" fmla="*/ 13677900 w 13677900"/>
                <a:gd name="connsiteY2" fmla="*/ 4499376 h 4499376"/>
                <a:gd name="connsiteX3" fmla="*/ 0 w 13677900"/>
                <a:gd name="connsiteY3" fmla="*/ 4499376 h 4499376"/>
                <a:gd name="connsiteX4" fmla="*/ 0 w 13677900"/>
                <a:gd name="connsiteY4" fmla="*/ 0 h 4499376"/>
                <a:gd name="connsiteX0-1" fmla="*/ 0 w 13677900"/>
                <a:gd name="connsiteY0-2" fmla="*/ 13500 h 4512876"/>
                <a:gd name="connsiteX1-3" fmla="*/ 1732323 w 13677900"/>
                <a:gd name="connsiteY1-4" fmla="*/ 0 h 4512876"/>
                <a:gd name="connsiteX2-5" fmla="*/ 13677900 w 13677900"/>
                <a:gd name="connsiteY2-6" fmla="*/ 13500 h 4512876"/>
                <a:gd name="connsiteX3-7" fmla="*/ 13677900 w 13677900"/>
                <a:gd name="connsiteY3-8" fmla="*/ 4512876 h 4512876"/>
                <a:gd name="connsiteX4-9" fmla="*/ 0 w 13677900"/>
                <a:gd name="connsiteY4-10" fmla="*/ 4512876 h 4512876"/>
                <a:gd name="connsiteX5" fmla="*/ 0 w 13677900"/>
                <a:gd name="connsiteY5" fmla="*/ 13500 h 4512876"/>
                <a:gd name="connsiteX0-11" fmla="*/ 0 w 13677900"/>
                <a:gd name="connsiteY0-12" fmla="*/ 13500 h 4512876"/>
                <a:gd name="connsiteX1-13" fmla="*/ 1732323 w 13677900"/>
                <a:gd name="connsiteY1-14" fmla="*/ 0 h 4512876"/>
                <a:gd name="connsiteX2-15" fmla="*/ 13677900 w 13677900"/>
                <a:gd name="connsiteY2-16" fmla="*/ 13500 h 4512876"/>
                <a:gd name="connsiteX3-17" fmla="*/ 13677900 w 13677900"/>
                <a:gd name="connsiteY3-18" fmla="*/ 4512876 h 4512876"/>
                <a:gd name="connsiteX4-19" fmla="*/ 538933 w 13677900"/>
                <a:gd name="connsiteY4-20" fmla="*/ 4493446 h 4512876"/>
                <a:gd name="connsiteX5-21" fmla="*/ 0 w 13677900"/>
                <a:gd name="connsiteY5-22" fmla="*/ 4512876 h 4512876"/>
                <a:gd name="connsiteX6" fmla="*/ 0 w 13677900"/>
                <a:gd name="connsiteY6" fmla="*/ 13500 h 4512876"/>
                <a:gd name="connsiteX0-23" fmla="*/ 0 w 13677900"/>
                <a:gd name="connsiteY0-24" fmla="*/ 13500 h 4512876"/>
                <a:gd name="connsiteX1-25" fmla="*/ 1732323 w 13677900"/>
                <a:gd name="connsiteY1-26" fmla="*/ 0 h 4512876"/>
                <a:gd name="connsiteX2-27" fmla="*/ 13677900 w 13677900"/>
                <a:gd name="connsiteY2-28" fmla="*/ 13500 h 4512876"/>
                <a:gd name="connsiteX3-29" fmla="*/ 13677900 w 13677900"/>
                <a:gd name="connsiteY3-30" fmla="*/ 4512876 h 4512876"/>
                <a:gd name="connsiteX4-31" fmla="*/ 538933 w 13677900"/>
                <a:gd name="connsiteY4-32" fmla="*/ 4493446 h 4512876"/>
                <a:gd name="connsiteX5-33" fmla="*/ 0 w 13677900"/>
                <a:gd name="connsiteY5-34" fmla="*/ 13500 h 4512876"/>
                <a:gd name="connsiteX0-35" fmla="*/ 0 w 13138967"/>
                <a:gd name="connsiteY0-36" fmla="*/ 4493446 h 4512876"/>
                <a:gd name="connsiteX1-37" fmla="*/ 1193390 w 13138967"/>
                <a:gd name="connsiteY1-38" fmla="*/ 0 h 4512876"/>
                <a:gd name="connsiteX2-39" fmla="*/ 13138967 w 13138967"/>
                <a:gd name="connsiteY2-40" fmla="*/ 13500 h 4512876"/>
                <a:gd name="connsiteX3-41" fmla="*/ 13138967 w 13138967"/>
                <a:gd name="connsiteY3-42" fmla="*/ 4512876 h 4512876"/>
                <a:gd name="connsiteX4-43" fmla="*/ 0 w 13138967"/>
                <a:gd name="connsiteY4-44" fmla="*/ 4493446 h 45128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138967" h="4512876">
                  <a:moveTo>
                    <a:pt x="0" y="4493446"/>
                  </a:moveTo>
                  <a:lnTo>
                    <a:pt x="1193390" y="0"/>
                  </a:lnTo>
                  <a:lnTo>
                    <a:pt x="13138967" y="13500"/>
                  </a:lnTo>
                  <a:lnTo>
                    <a:pt x="13138967" y="4512876"/>
                  </a:lnTo>
                  <a:lnTo>
                    <a:pt x="0" y="449344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6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1763483" y="2002969"/>
              <a:ext cx="3294745" cy="32947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175208" y="3353288"/>
            <a:ext cx="27228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微信小程序</a:t>
            </a:r>
            <a:endParaRPr kumimoji="0" lang="zh-CN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56158" y="2240677"/>
            <a:ext cx="3384550" cy="119888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We</a:t>
            </a:r>
            <a:r>
              <a:rPr kumimoji="0" lang="zh-CN" altLang="en-US" sz="7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丽娃</a:t>
            </a:r>
            <a:endParaRPr kumimoji="0" lang="zh-CN" altLang="en-US" sz="7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53673" y="4502034"/>
            <a:ext cx="5663730" cy="198374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rPr>
              <a:t>报告人：池欣宁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cs typeface="+mn-cs"/>
              </a:rPr>
              <a:t>小组成员与分工：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池欣宁：抱团回家、用户信息、报告</a:t>
            </a:r>
            <a:endParaRPr lang="zh-CN" altLang="en-US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钱堃：丽娃闲鱼、前端美化、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demo</a:t>
            </a:r>
            <a:endParaRPr lang="zh-CN" altLang="en-US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王文清：丽娃跑腿、前端美化、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  <a:sym typeface="+mn-ea"/>
              </a:rPr>
              <a:t>PPT</a:t>
            </a:r>
            <a:endParaRPr lang="zh-CN" altLang="en-US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2040204020203" charset="-122"/>
              <a:ea typeface="微软雅黑" panose="020B0502040204020203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50274" y="4702628"/>
            <a:ext cx="12474999" cy="4416484"/>
            <a:chOff x="850274" y="4702628"/>
            <a:chExt cx="12474999" cy="4416484"/>
          </a:xfrm>
        </p:grpSpPr>
        <p:sp>
          <p:nvSpPr>
            <p:cNvPr id="11" name="矩形 10"/>
            <p:cNvSpPr/>
            <p:nvPr/>
          </p:nvSpPr>
          <p:spPr>
            <a:xfrm rot="1800000">
              <a:off x="850274" y="7513404"/>
              <a:ext cx="12474999" cy="1605708"/>
            </a:xfrm>
            <a:custGeom>
              <a:avLst/>
              <a:gdLst>
                <a:gd name="connsiteX0" fmla="*/ 0 w 13677900"/>
                <a:gd name="connsiteY0" fmla="*/ 0 h 1587113"/>
                <a:gd name="connsiteX1" fmla="*/ 13677900 w 13677900"/>
                <a:gd name="connsiteY1" fmla="*/ 0 h 1587113"/>
                <a:gd name="connsiteX2" fmla="*/ 13677900 w 13677900"/>
                <a:gd name="connsiteY2" fmla="*/ 1587113 h 1587113"/>
                <a:gd name="connsiteX3" fmla="*/ 0 w 13677900"/>
                <a:gd name="connsiteY3" fmla="*/ 1587113 h 1587113"/>
                <a:gd name="connsiteX4" fmla="*/ 0 w 13677900"/>
                <a:gd name="connsiteY4" fmla="*/ 0 h 1587113"/>
                <a:gd name="connsiteX0-1" fmla="*/ 0 w 13677900"/>
                <a:gd name="connsiteY0-2" fmla="*/ 0 h 1587113"/>
                <a:gd name="connsiteX1-3" fmla="*/ 1620651 w 13677900"/>
                <a:gd name="connsiteY1-4" fmla="*/ 6988 h 1587113"/>
                <a:gd name="connsiteX2-5" fmla="*/ 13677900 w 13677900"/>
                <a:gd name="connsiteY2-6" fmla="*/ 0 h 1587113"/>
                <a:gd name="connsiteX3-7" fmla="*/ 13677900 w 13677900"/>
                <a:gd name="connsiteY3-8" fmla="*/ 1587113 h 1587113"/>
                <a:gd name="connsiteX4-9" fmla="*/ 0 w 13677900"/>
                <a:gd name="connsiteY4-10" fmla="*/ 1587113 h 1587113"/>
                <a:gd name="connsiteX5" fmla="*/ 0 w 13677900"/>
                <a:gd name="connsiteY5" fmla="*/ 0 h 1587113"/>
                <a:gd name="connsiteX0-11" fmla="*/ 0 w 13677900"/>
                <a:gd name="connsiteY0-12" fmla="*/ 0 h 1605708"/>
                <a:gd name="connsiteX1-13" fmla="*/ 1620651 w 13677900"/>
                <a:gd name="connsiteY1-14" fmla="*/ 6988 h 1605708"/>
                <a:gd name="connsiteX2-15" fmla="*/ 13677900 w 13677900"/>
                <a:gd name="connsiteY2-16" fmla="*/ 0 h 1605708"/>
                <a:gd name="connsiteX3-17" fmla="*/ 13677900 w 13677900"/>
                <a:gd name="connsiteY3-18" fmla="*/ 1587113 h 1605708"/>
                <a:gd name="connsiteX4-19" fmla="*/ 1202901 w 13677900"/>
                <a:gd name="connsiteY4-20" fmla="*/ 1605708 h 1605708"/>
                <a:gd name="connsiteX5-21" fmla="*/ 0 w 13677900"/>
                <a:gd name="connsiteY5-22" fmla="*/ 1587113 h 1605708"/>
                <a:gd name="connsiteX6" fmla="*/ 0 w 13677900"/>
                <a:gd name="connsiteY6" fmla="*/ 0 h 1605708"/>
                <a:gd name="connsiteX0-23" fmla="*/ 0 w 13677900"/>
                <a:gd name="connsiteY0-24" fmla="*/ 0 h 1605708"/>
                <a:gd name="connsiteX1-25" fmla="*/ 1620651 w 13677900"/>
                <a:gd name="connsiteY1-26" fmla="*/ 6988 h 1605708"/>
                <a:gd name="connsiteX2-27" fmla="*/ 13677900 w 13677900"/>
                <a:gd name="connsiteY2-28" fmla="*/ 0 h 1605708"/>
                <a:gd name="connsiteX3-29" fmla="*/ 13677900 w 13677900"/>
                <a:gd name="connsiteY3-30" fmla="*/ 1587113 h 1605708"/>
                <a:gd name="connsiteX4-31" fmla="*/ 1202901 w 13677900"/>
                <a:gd name="connsiteY4-32" fmla="*/ 1605708 h 1605708"/>
                <a:gd name="connsiteX5-33" fmla="*/ 0 w 13677900"/>
                <a:gd name="connsiteY5-34" fmla="*/ 0 h 1605708"/>
                <a:gd name="connsiteX0-35" fmla="*/ 0 w 12474999"/>
                <a:gd name="connsiteY0-36" fmla="*/ 1605708 h 1605708"/>
                <a:gd name="connsiteX1-37" fmla="*/ 417750 w 12474999"/>
                <a:gd name="connsiteY1-38" fmla="*/ 6988 h 1605708"/>
                <a:gd name="connsiteX2-39" fmla="*/ 12474999 w 12474999"/>
                <a:gd name="connsiteY2-40" fmla="*/ 0 h 1605708"/>
                <a:gd name="connsiteX3-41" fmla="*/ 12474999 w 12474999"/>
                <a:gd name="connsiteY3-42" fmla="*/ 1587113 h 1605708"/>
                <a:gd name="connsiteX4-43" fmla="*/ 0 w 12474999"/>
                <a:gd name="connsiteY4-44" fmla="*/ 1605708 h 16057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2474999" h="1605708">
                  <a:moveTo>
                    <a:pt x="0" y="1605708"/>
                  </a:moveTo>
                  <a:lnTo>
                    <a:pt x="417750" y="6988"/>
                  </a:lnTo>
                  <a:lnTo>
                    <a:pt x="12474999" y="0"/>
                  </a:lnTo>
                  <a:lnTo>
                    <a:pt x="12474999" y="1587113"/>
                  </a:lnTo>
                  <a:lnTo>
                    <a:pt x="0" y="16057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4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269995" y="4702628"/>
              <a:ext cx="1190171" cy="119017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702435" y="1407795"/>
            <a:ext cx="4081780" cy="3896360"/>
            <a:chOff x="2681" y="2217"/>
            <a:chExt cx="6428" cy="6136"/>
          </a:xfrm>
        </p:grpSpPr>
        <p:sp>
          <p:nvSpPr>
            <p:cNvPr id="6" name="矩形 5"/>
            <p:cNvSpPr/>
            <p:nvPr/>
          </p:nvSpPr>
          <p:spPr>
            <a:xfrm>
              <a:off x="6549" y="2217"/>
              <a:ext cx="2560" cy="256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endParaRPr>
            </a:p>
          </p:txBody>
        </p:sp>
        <p:pic>
          <p:nvPicPr>
            <p:cNvPr id="2" name="图片 1" descr="favicon (2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81" y="3163"/>
              <a:ext cx="5190" cy="51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9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1992992" y="446990"/>
            <a:ext cx="27800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04.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总结与展望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3" name="图片 2" descr="favicon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377825"/>
            <a:ext cx="721995" cy="7219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71570" y="1289050"/>
            <a:ext cx="76993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不是二次开发，而是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从</a:t>
            </a:r>
            <a:r>
              <a:rPr lang="en-US" altLang="zh-CN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0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开始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，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小组成员通过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git协作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,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  <a:sym typeface="+mn-ea"/>
              </a:rPr>
              <a:t>自学微信云开发，</a:t>
            </a:r>
            <a:r>
              <a:rPr lang="en-US" altLang="zh-CN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20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天速成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，代码量巨大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!</a:t>
            </a:r>
            <a:endParaRPr lang="zh-CN" altLang="en-US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借助微信小程序的云开发功能，在新一代云原生应用引擎的推动下，使用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共享文件存储 CFS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、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云数据库 CynosDB for MySQL </a:t>
            </a:r>
            <a:r>
              <a:rPr lang="en-US" altLang="zh-CN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,MongoDB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等各项云计算资源能力。</a:t>
            </a:r>
            <a:endParaRPr lang="zh-CN" altLang="en-US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    保证</a:t>
            </a:r>
            <a:r>
              <a:rPr lang="en-US" altLang="zh-CN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We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丽娃小程序端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的</a:t>
            </a: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高性能、高可靠性、可弹性扩缩容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的应用体验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!!</a:t>
            </a:r>
            <a:endParaRPr lang="zh-CN" altLang="en-US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  <a:p>
            <a:pPr marL="285750" indent="-285750">
              <a:buFont typeface="Wingdings" panose="05000000000000000000" charset="0"/>
              <a:buChar char=""/>
            </a:pPr>
            <a:r>
              <a:rPr lang="zh-CN" altLang="en-US" sz="2000" b="1" u="sng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代码开源 </a:t>
            </a:r>
            <a:r>
              <a:rPr lang="zh-CN" altLang="en-US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欢迎同学共同完善，迈向企业级上线运营</a:t>
            </a:r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  <a:latin typeface="仿宋" charset="0"/>
                <a:ea typeface="仿宋" charset="0"/>
                <a:cs typeface="仿宋" charset="0"/>
              </a:rPr>
              <a:t>!!!</a:t>
            </a:r>
            <a:endParaRPr lang="en-US" altLang="zh-CN" sz="2000" b="1">
              <a:solidFill>
                <a:schemeClr val="accent4">
                  <a:lumMod val="75000"/>
                </a:schemeClr>
              </a:solidFill>
              <a:latin typeface="仿宋" charset="0"/>
              <a:ea typeface="仿宋" charset="0"/>
              <a:cs typeface="仿宋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" y="1381125"/>
            <a:ext cx="3220720" cy="5476875"/>
          </a:xfrm>
          <a:prstGeom prst="rect">
            <a:avLst/>
          </a:prstGeom>
        </p:spPr>
      </p:pic>
      <p:pic>
        <p:nvPicPr>
          <p:cNvPr id="2" name="图片 1" descr="oLj3Q4pm2oEW7hI3QszG4fI3HJ9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85" y="3677920"/>
            <a:ext cx="2586990" cy="2586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3927488" y="1371598"/>
            <a:ext cx="10871624" cy="4102647"/>
            <a:chOff x="3927488" y="1371598"/>
            <a:chExt cx="10871624" cy="4102647"/>
          </a:xfrm>
        </p:grpSpPr>
        <p:sp>
          <p:nvSpPr>
            <p:cNvPr id="30" name="矩形 29"/>
            <p:cNvSpPr/>
            <p:nvPr/>
          </p:nvSpPr>
          <p:spPr>
            <a:xfrm rot="1800000">
              <a:off x="3927488" y="3741413"/>
              <a:ext cx="10871624" cy="1732832"/>
            </a:xfrm>
            <a:custGeom>
              <a:avLst/>
              <a:gdLst>
                <a:gd name="connsiteX0" fmla="*/ 0 w 13677900"/>
                <a:gd name="connsiteY0" fmla="*/ 0 h 1718137"/>
                <a:gd name="connsiteX1" fmla="*/ 13677900 w 13677900"/>
                <a:gd name="connsiteY1" fmla="*/ 0 h 1718137"/>
                <a:gd name="connsiteX2" fmla="*/ 13677900 w 13677900"/>
                <a:gd name="connsiteY2" fmla="*/ 1718137 h 1718137"/>
                <a:gd name="connsiteX3" fmla="*/ 0 w 13677900"/>
                <a:gd name="connsiteY3" fmla="*/ 1718137 h 1718137"/>
                <a:gd name="connsiteX4" fmla="*/ 0 w 13677900"/>
                <a:gd name="connsiteY4" fmla="*/ 0 h 1718137"/>
                <a:gd name="connsiteX0-1" fmla="*/ 0 w 13677900"/>
                <a:gd name="connsiteY0-2" fmla="*/ 14695 h 1732832"/>
                <a:gd name="connsiteX1-3" fmla="*/ 3232208 w 13677900"/>
                <a:gd name="connsiteY1-4" fmla="*/ 0 h 1732832"/>
                <a:gd name="connsiteX2-5" fmla="*/ 13677900 w 13677900"/>
                <a:gd name="connsiteY2-6" fmla="*/ 14695 h 1732832"/>
                <a:gd name="connsiteX3-7" fmla="*/ 13677900 w 13677900"/>
                <a:gd name="connsiteY3-8" fmla="*/ 1732832 h 1732832"/>
                <a:gd name="connsiteX4-9" fmla="*/ 0 w 13677900"/>
                <a:gd name="connsiteY4-10" fmla="*/ 1732832 h 1732832"/>
                <a:gd name="connsiteX5" fmla="*/ 0 w 13677900"/>
                <a:gd name="connsiteY5" fmla="*/ 14695 h 1732832"/>
                <a:gd name="connsiteX0-11" fmla="*/ 0 w 13677900"/>
                <a:gd name="connsiteY0-12" fmla="*/ 14695 h 1732832"/>
                <a:gd name="connsiteX1-13" fmla="*/ 3232208 w 13677900"/>
                <a:gd name="connsiteY1-14" fmla="*/ 0 h 1732832"/>
                <a:gd name="connsiteX2-15" fmla="*/ 13677900 w 13677900"/>
                <a:gd name="connsiteY2-16" fmla="*/ 14695 h 1732832"/>
                <a:gd name="connsiteX3-17" fmla="*/ 13677900 w 13677900"/>
                <a:gd name="connsiteY3-18" fmla="*/ 1732832 h 1732832"/>
                <a:gd name="connsiteX4-19" fmla="*/ 2806276 w 13677900"/>
                <a:gd name="connsiteY4-20" fmla="*/ 1719713 h 1732832"/>
                <a:gd name="connsiteX5-21" fmla="*/ 0 w 13677900"/>
                <a:gd name="connsiteY5-22" fmla="*/ 1732832 h 1732832"/>
                <a:gd name="connsiteX6" fmla="*/ 0 w 13677900"/>
                <a:gd name="connsiteY6" fmla="*/ 14695 h 1732832"/>
                <a:gd name="connsiteX0-23" fmla="*/ 0 w 13677900"/>
                <a:gd name="connsiteY0-24" fmla="*/ 14695 h 1732832"/>
                <a:gd name="connsiteX1-25" fmla="*/ 3232208 w 13677900"/>
                <a:gd name="connsiteY1-26" fmla="*/ 0 h 1732832"/>
                <a:gd name="connsiteX2-27" fmla="*/ 13677900 w 13677900"/>
                <a:gd name="connsiteY2-28" fmla="*/ 14695 h 1732832"/>
                <a:gd name="connsiteX3-29" fmla="*/ 13677900 w 13677900"/>
                <a:gd name="connsiteY3-30" fmla="*/ 1732832 h 1732832"/>
                <a:gd name="connsiteX4-31" fmla="*/ 2806276 w 13677900"/>
                <a:gd name="connsiteY4-32" fmla="*/ 1719713 h 1732832"/>
                <a:gd name="connsiteX5-33" fmla="*/ 0 w 13677900"/>
                <a:gd name="connsiteY5-34" fmla="*/ 14695 h 1732832"/>
                <a:gd name="connsiteX0-35" fmla="*/ 0 w 10871624"/>
                <a:gd name="connsiteY0-36" fmla="*/ 1719713 h 1732832"/>
                <a:gd name="connsiteX1-37" fmla="*/ 425932 w 10871624"/>
                <a:gd name="connsiteY1-38" fmla="*/ 0 h 1732832"/>
                <a:gd name="connsiteX2-39" fmla="*/ 10871624 w 10871624"/>
                <a:gd name="connsiteY2-40" fmla="*/ 14695 h 1732832"/>
                <a:gd name="connsiteX3-41" fmla="*/ 10871624 w 10871624"/>
                <a:gd name="connsiteY3-42" fmla="*/ 1732832 h 1732832"/>
                <a:gd name="connsiteX4-43" fmla="*/ 0 w 10871624"/>
                <a:gd name="connsiteY4-44" fmla="*/ 1719713 h 17328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871624" h="1732832">
                  <a:moveTo>
                    <a:pt x="0" y="1719713"/>
                  </a:moveTo>
                  <a:lnTo>
                    <a:pt x="425932" y="0"/>
                  </a:lnTo>
                  <a:lnTo>
                    <a:pt x="10871624" y="14695"/>
                  </a:lnTo>
                  <a:lnTo>
                    <a:pt x="10871624" y="1732832"/>
                  </a:lnTo>
                  <a:lnTo>
                    <a:pt x="0" y="171971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4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4209141" y="1371598"/>
              <a:ext cx="1262744" cy="12627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407882" y="3918852"/>
            <a:ext cx="1712690" cy="171269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915883" y="2002970"/>
            <a:ext cx="10341635" cy="5677493"/>
            <a:chOff x="1915883" y="2002970"/>
            <a:chExt cx="10341635" cy="5677493"/>
          </a:xfrm>
        </p:grpSpPr>
        <p:sp>
          <p:nvSpPr>
            <p:cNvPr id="31" name="矩形 30"/>
            <p:cNvSpPr/>
            <p:nvPr/>
          </p:nvSpPr>
          <p:spPr>
            <a:xfrm rot="1800000">
              <a:off x="2235718" y="3704028"/>
              <a:ext cx="10021800" cy="3976435"/>
            </a:xfrm>
            <a:custGeom>
              <a:avLst/>
              <a:gdLst>
                <a:gd name="connsiteX0" fmla="*/ 0 w 13677900"/>
                <a:gd name="connsiteY0" fmla="*/ 0 h 3972377"/>
                <a:gd name="connsiteX1" fmla="*/ 13677900 w 13677900"/>
                <a:gd name="connsiteY1" fmla="*/ 0 h 3972377"/>
                <a:gd name="connsiteX2" fmla="*/ 13677900 w 13677900"/>
                <a:gd name="connsiteY2" fmla="*/ 3972377 h 3972377"/>
                <a:gd name="connsiteX3" fmla="*/ 0 w 13677900"/>
                <a:gd name="connsiteY3" fmla="*/ 3972377 h 3972377"/>
                <a:gd name="connsiteX4" fmla="*/ 0 w 13677900"/>
                <a:gd name="connsiteY4" fmla="*/ 0 h 3972377"/>
                <a:gd name="connsiteX0-1" fmla="*/ 0 w 13677900"/>
                <a:gd name="connsiteY0-2" fmla="*/ 0 h 3972377"/>
                <a:gd name="connsiteX1-3" fmla="*/ 13677900 w 13677900"/>
                <a:gd name="connsiteY1-4" fmla="*/ 0 h 3972377"/>
                <a:gd name="connsiteX2-5" fmla="*/ 13677900 w 13677900"/>
                <a:gd name="connsiteY2-6" fmla="*/ 3972377 h 3972377"/>
                <a:gd name="connsiteX3-7" fmla="*/ 3656100 w 13677900"/>
                <a:gd name="connsiteY3-8" fmla="*/ 3965562 h 3972377"/>
                <a:gd name="connsiteX4-9" fmla="*/ 0 w 13677900"/>
                <a:gd name="connsiteY4-10" fmla="*/ 3972377 h 3972377"/>
                <a:gd name="connsiteX5" fmla="*/ 0 w 13677900"/>
                <a:gd name="connsiteY5" fmla="*/ 0 h 3972377"/>
                <a:gd name="connsiteX0-11" fmla="*/ 0 w 13677900"/>
                <a:gd name="connsiteY0-12" fmla="*/ 4058 h 3976435"/>
                <a:gd name="connsiteX1-13" fmla="*/ 4733999 w 13677900"/>
                <a:gd name="connsiteY1-14" fmla="*/ 0 h 3976435"/>
                <a:gd name="connsiteX2-15" fmla="*/ 13677900 w 13677900"/>
                <a:gd name="connsiteY2-16" fmla="*/ 4058 h 3976435"/>
                <a:gd name="connsiteX3-17" fmla="*/ 13677900 w 13677900"/>
                <a:gd name="connsiteY3-18" fmla="*/ 3976435 h 3976435"/>
                <a:gd name="connsiteX4-19" fmla="*/ 3656100 w 13677900"/>
                <a:gd name="connsiteY4-20" fmla="*/ 3969620 h 3976435"/>
                <a:gd name="connsiteX5-21" fmla="*/ 0 w 13677900"/>
                <a:gd name="connsiteY5-22" fmla="*/ 3976435 h 3976435"/>
                <a:gd name="connsiteX6" fmla="*/ 0 w 13677900"/>
                <a:gd name="connsiteY6" fmla="*/ 4058 h 3976435"/>
                <a:gd name="connsiteX0-23" fmla="*/ 0 w 13677900"/>
                <a:gd name="connsiteY0-24" fmla="*/ 3976435 h 3976435"/>
                <a:gd name="connsiteX1-25" fmla="*/ 4733999 w 13677900"/>
                <a:gd name="connsiteY1-26" fmla="*/ 0 h 3976435"/>
                <a:gd name="connsiteX2-27" fmla="*/ 13677900 w 13677900"/>
                <a:gd name="connsiteY2-28" fmla="*/ 4058 h 3976435"/>
                <a:gd name="connsiteX3-29" fmla="*/ 13677900 w 13677900"/>
                <a:gd name="connsiteY3-30" fmla="*/ 3976435 h 3976435"/>
                <a:gd name="connsiteX4-31" fmla="*/ 3656100 w 13677900"/>
                <a:gd name="connsiteY4-32" fmla="*/ 3969620 h 3976435"/>
                <a:gd name="connsiteX5-33" fmla="*/ 0 w 13677900"/>
                <a:gd name="connsiteY5-34" fmla="*/ 3976435 h 3976435"/>
                <a:gd name="connsiteX0-35" fmla="*/ 0 w 10021800"/>
                <a:gd name="connsiteY0-36" fmla="*/ 3969620 h 3976435"/>
                <a:gd name="connsiteX1-37" fmla="*/ 1077899 w 10021800"/>
                <a:gd name="connsiteY1-38" fmla="*/ 0 h 3976435"/>
                <a:gd name="connsiteX2-39" fmla="*/ 10021800 w 10021800"/>
                <a:gd name="connsiteY2-40" fmla="*/ 4058 h 3976435"/>
                <a:gd name="connsiteX3-41" fmla="*/ 10021800 w 10021800"/>
                <a:gd name="connsiteY3-42" fmla="*/ 3976435 h 3976435"/>
                <a:gd name="connsiteX4-43" fmla="*/ 0 w 10021800"/>
                <a:gd name="connsiteY4-44" fmla="*/ 3969620 h 397643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21800" h="3976435">
                  <a:moveTo>
                    <a:pt x="0" y="3969620"/>
                  </a:moveTo>
                  <a:lnTo>
                    <a:pt x="1077899" y="0"/>
                  </a:lnTo>
                  <a:lnTo>
                    <a:pt x="10021800" y="4058"/>
                  </a:lnTo>
                  <a:lnTo>
                    <a:pt x="10021800" y="3976435"/>
                  </a:lnTo>
                  <a:lnTo>
                    <a:pt x="0" y="396962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6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1915883" y="2002970"/>
              <a:ext cx="2917374" cy="2917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66546" y="3134505"/>
            <a:ext cx="24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</a:rPr>
              <a:t>CONTENT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4874548" y="4963884"/>
            <a:ext cx="7235046" cy="2520778"/>
            <a:chOff x="4874548" y="4963884"/>
            <a:chExt cx="7235046" cy="2520778"/>
          </a:xfrm>
        </p:grpSpPr>
        <p:sp>
          <p:nvSpPr>
            <p:cNvPr id="32" name="矩形 31"/>
            <p:cNvSpPr/>
            <p:nvPr/>
          </p:nvSpPr>
          <p:spPr>
            <a:xfrm rot="1800000">
              <a:off x="4874548" y="6602282"/>
              <a:ext cx="7235046" cy="882380"/>
            </a:xfrm>
            <a:custGeom>
              <a:avLst/>
              <a:gdLst>
                <a:gd name="connsiteX0" fmla="*/ 0 w 13677900"/>
                <a:gd name="connsiteY0" fmla="*/ 0 h 882180"/>
                <a:gd name="connsiteX1" fmla="*/ 13677900 w 13677900"/>
                <a:gd name="connsiteY1" fmla="*/ 0 h 882180"/>
                <a:gd name="connsiteX2" fmla="*/ 13677900 w 13677900"/>
                <a:gd name="connsiteY2" fmla="*/ 882180 h 882180"/>
                <a:gd name="connsiteX3" fmla="*/ 0 w 13677900"/>
                <a:gd name="connsiteY3" fmla="*/ 882180 h 882180"/>
                <a:gd name="connsiteX4" fmla="*/ 0 w 13677900"/>
                <a:gd name="connsiteY4" fmla="*/ 0 h 882180"/>
                <a:gd name="connsiteX0-1" fmla="*/ 0 w 13677900"/>
                <a:gd name="connsiteY0-2" fmla="*/ 0 h 882180"/>
                <a:gd name="connsiteX1-3" fmla="*/ 13677900 w 13677900"/>
                <a:gd name="connsiteY1-4" fmla="*/ 0 h 882180"/>
                <a:gd name="connsiteX2-5" fmla="*/ 13677900 w 13677900"/>
                <a:gd name="connsiteY2-6" fmla="*/ 882180 h 882180"/>
                <a:gd name="connsiteX3-7" fmla="*/ 6442854 w 13677900"/>
                <a:gd name="connsiteY3-8" fmla="*/ 872397 h 882180"/>
                <a:gd name="connsiteX4-9" fmla="*/ 0 w 13677900"/>
                <a:gd name="connsiteY4-10" fmla="*/ 882180 h 882180"/>
                <a:gd name="connsiteX5" fmla="*/ 0 w 13677900"/>
                <a:gd name="connsiteY5" fmla="*/ 0 h 882180"/>
                <a:gd name="connsiteX0-11" fmla="*/ 0 w 13677900"/>
                <a:gd name="connsiteY0-12" fmla="*/ 200 h 882380"/>
                <a:gd name="connsiteX1-13" fmla="*/ 6704557 w 13677900"/>
                <a:gd name="connsiteY1-14" fmla="*/ 0 h 882380"/>
                <a:gd name="connsiteX2-15" fmla="*/ 13677900 w 13677900"/>
                <a:gd name="connsiteY2-16" fmla="*/ 200 h 882380"/>
                <a:gd name="connsiteX3-17" fmla="*/ 13677900 w 13677900"/>
                <a:gd name="connsiteY3-18" fmla="*/ 882380 h 882380"/>
                <a:gd name="connsiteX4-19" fmla="*/ 6442854 w 13677900"/>
                <a:gd name="connsiteY4-20" fmla="*/ 872597 h 882380"/>
                <a:gd name="connsiteX5-21" fmla="*/ 0 w 13677900"/>
                <a:gd name="connsiteY5-22" fmla="*/ 882380 h 882380"/>
                <a:gd name="connsiteX6" fmla="*/ 0 w 13677900"/>
                <a:gd name="connsiteY6" fmla="*/ 200 h 882380"/>
                <a:gd name="connsiteX0-23" fmla="*/ 0 w 13677900"/>
                <a:gd name="connsiteY0-24" fmla="*/ 882380 h 882380"/>
                <a:gd name="connsiteX1-25" fmla="*/ 6704557 w 13677900"/>
                <a:gd name="connsiteY1-26" fmla="*/ 0 h 882380"/>
                <a:gd name="connsiteX2-27" fmla="*/ 13677900 w 13677900"/>
                <a:gd name="connsiteY2-28" fmla="*/ 200 h 882380"/>
                <a:gd name="connsiteX3-29" fmla="*/ 13677900 w 13677900"/>
                <a:gd name="connsiteY3-30" fmla="*/ 882380 h 882380"/>
                <a:gd name="connsiteX4-31" fmla="*/ 6442854 w 13677900"/>
                <a:gd name="connsiteY4-32" fmla="*/ 872597 h 882380"/>
                <a:gd name="connsiteX5-33" fmla="*/ 0 w 13677900"/>
                <a:gd name="connsiteY5-34" fmla="*/ 882380 h 882380"/>
                <a:gd name="connsiteX0-35" fmla="*/ 0 w 7235046"/>
                <a:gd name="connsiteY0-36" fmla="*/ 872597 h 882380"/>
                <a:gd name="connsiteX1-37" fmla="*/ 261703 w 7235046"/>
                <a:gd name="connsiteY1-38" fmla="*/ 0 h 882380"/>
                <a:gd name="connsiteX2-39" fmla="*/ 7235046 w 7235046"/>
                <a:gd name="connsiteY2-40" fmla="*/ 200 h 882380"/>
                <a:gd name="connsiteX3-41" fmla="*/ 7235046 w 7235046"/>
                <a:gd name="connsiteY3-42" fmla="*/ 882380 h 882380"/>
                <a:gd name="connsiteX4-43" fmla="*/ 0 w 7235046"/>
                <a:gd name="connsiteY4-44" fmla="*/ 872597 h 8823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7235046" h="882380">
                  <a:moveTo>
                    <a:pt x="0" y="872597"/>
                  </a:moveTo>
                  <a:lnTo>
                    <a:pt x="261703" y="0"/>
                  </a:lnTo>
                  <a:lnTo>
                    <a:pt x="7235046" y="200"/>
                  </a:lnTo>
                  <a:lnTo>
                    <a:pt x="7235046" y="882380"/>
                  </a:lnTo>
                  <a:lnTo>
                    <a:pt x="0" y="8725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40000"/>
                  </a:schemeClr>
                </a:gs>
                <a:gs pos="84600">
                  <a:schemeClr val="bg1">
                    <a:lumMod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5138055" y="4963884"/>
              <a:ext cx="667658" cy="6676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629352" y="1760489"/>
            <a:ext cx="2457524" cy="707886"/>
            <a:chOff x="6629352" y="1760489"/>
            <a:chExt cx="2457524" cy="707886"/>
          </a:xfrm>
        </p:grpSpPr>
        <p:sp>
          <p:nvSpPr>
            <p:cNvPr id="11" name="文本框 10"/>
            <p:cNvSpPr txBox="1"/>
            <p:nvPr/>
          </p:nvSpPr>
          <p:spPr>
            <a:xfrm>
              <a:off x="7481596" y="1853782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 smtClean="0"/>
                <a:t>开发架构</a:t>
              </a:r>
              <a:endParaRPr lang="zh-CN" altLang="en-US" sz="2800" dirty="0" smtClean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29352" y="1760489"/>
              <a:ext cx="8980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65000"/>
                    </a:schemeClr>
                  </a:solidFill>
                </a:rPr>
                <a:t>01.</a:t>
              </a:r>
              <a:endParaRPr lang="zh-CN" altLang="en-US" sz="4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629352" y="2767253"/>
            <a:ext cx="3881194" cy="707886"/>
            <a:chOff x="6629352" y="2767253"/>
            <a:chExt cx="3881194" cy="707886"/>
          </a:xfrm>
        </p:grpSpPr>
        <p:sp>
          <p:nvSpPr>
            <p:cNvPr id="19" name="文本框 18"/>
            <p:cNvSpPr txBox="1"/>
            <p:nvPr/>
          </p:nvSpPr>
          <p:spPr>
            <a:xfrm>
              <a:off x="7481596" y="2859911"/>
              <a:ext cx="302895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 smtClean="0"/>
                <a:t>云上</a:t>
              </a:r>
              <a:r>
                <a:rPr lang="zh-CN" altLang="en-US" sz="2800" b="1" dirty="0" smtClean="0"/>
                <a:t>实际</a:t>
              </a:r>
              <a:r>
                <a:rPr lang="zh-CN" altLang="en-US" sz="2800" dirty="0" smtClean="0"/>
                <a:t>部署情况</a:t>
              </a:r>
              <a:endParaRPr lang="zh-CN" altLang="en-US" sz="2800" dirty="0" smtClean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629352" y="2767253"/>
              <a:ext cx="8980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65000"/>
                    </a:schemeClr>
                  </a:solidFill>
                </a:rPr>
                <a:t>02.</a:t>
              </a:r>
              <a:endParaRPr lang="zh-CN" altLang="en-US" sz="4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29352" y="3774017"/>
            <a:ext cx="3524324" cy="707886"/>
            <a:chOff x="6629352" y="3774017"/>
            <a:chExt cx="3524324" cy="707886"/>
          </a:xfrm>
        </p:grpSpPr>
        <p:sp>
          <p:nvSpPr>
            <p:cNvPr id="24" name="文本框 23"/>
            <p:cNvSpPr txBox="1"/>
            <p:nvPr/>
          </p:nvSpPr>
          <p:spPr>
            <a:xfrm>
              <a:off x="7481596" y="3867310"/>
              <a:ext cx="26720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 smtClean="0"/>
                <a:t>小程序功能实现</a:t>
              </a:r>
              <a:endParaRPr lang="zh-CN" altLang="en-US" sz="2800" dirty="0" smtClean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629352" y="3774017"/>
              <a:ext cx="8980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65000"/>
                    </a:schemeClr>
                  </a:solidFill>
                </a:rPr>
                <a:t>03.</a:t>
              </a:r>
              <a:endParaRPr lang="zh-CN" altLang="en-US" sz="4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629352" y="4780782"/>
            <a:ext cx="2813124" cy="707886"/>
            <a:chOff x="6629352" y="4780782"/>
            <a:chExt cx="2813124" cy="707886"/>
          </a:xfrm>
        </p:grpSpPr>
        <p:sp>
          <p:nvSpPr>
            <p:cNvPr id="29" name="文本框 28"/>
            <p:cNvSpPr txBox="1"/>
            <p:nvPr/>
          </p:nvSpPr>
          <p:spPr>
            <a:xfrm>
              <a:off x="7481596" y="4874075"/>
              <a:ext cx="19608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dirty="0" smtClean="0"/>
                <a:t>总结与展望</a:t>
              </a:r>
              <a:endParaRPr lang="zh-CN" altLang="en-US" sz="2800" dirty="0" smtClean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629352" y="4780782"/>
              <a:ext cx="8980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4000" dirty="0" smtClean="0">
                  <a:solidFill>
                    <a:schemeClr val="bg1">
                      <a:lumMod val="65000"/>
                    </a:schemeClr>
                  </a:solidFill>
                </a:rPr>
                <a:t>04.</a:t>
              </a:r>
              <a:endParaRPr lang="zh-CN" altLang="en-US" sz="4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9" name="图片 8" descr="favicon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610" y="3918585"/>
            <a:ext cx="1625600" cy="162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 33"/>
          <p:cNvSpPr/>
          <p:nvPr/>
        </p:nvSpPr>
        <p:spPr>
          <a:xfrm rot="1800000">
            <a:off x="4823620" y="4299009"/>
            <a:ext cx="7647495" cy="3143756"/>
          </a:xfrm>
          <a:custGeom>
            <a:avLst/>
            <a:gdLst>
              <a:gd name="connsiteX0" fmla="*/ 1721440 w 7647495"/>
              <a:gd name="connsiteY0" fmla="*/ 0 h 3143756"/>
              <a:gd name="connsiteX1" fmla="*/ 7647494 w 7647495"/>
              <a:gd name="connsiteY1" fmla="*/ 16449 h 3143756"/>
              <a:gd name="connsiteX2" fmla="*/ 7647495 w 7647495"/>
              <a:gd name="connsiteY2" fmla="*/ 3124067 h 3143756"/>
              <a:gd name="connsiteX3" fmla="*/ 0 w 7647495"/>
              <a:gd name="connsiteY3" fmla="*/ 3143756 h 3143756"/>
              <a:gd name="connsiteX4" fmla="*/ 4683 w 7647495"/>
              <a:gd name="connsiteY4" fmla="*/ 3135205 h 3143756"/>
              <a:gd name="connsiteX5" fmla="*/ 86784 w 7647495"/>
              <a:gd name="connsiteY5" fmla="*/ 3137273 h 3143756"/>
              <a:gd name="connsiteX6" fmla="*/ 594979 w 7647495"/>
              <a:gd name="connsiteY6" fmla="*/ 2994398 h 3143756"/>
              <a:gd name="connsiteX7" fmla="*/ 1127555 w 7647495"/>
              <a:gd name="connsiteY7" fmla="*/ 2137031 h 3143756"/>
              <a:gd name="connsiteX8" fmla="*/ 1122336 w 7647495"/>
              <a:gd name="connsiteY8" fmla="*/ 1957147 h 3143756"/>
              <a:gd name="connsiteX9" fmla="*/ 1275510 w 7647495"/>
              <a:gd name="connsiteY9" fmla="*/ 2051609 h 3143756"/>
              <a:gd name="connsiteX10" fmla="*/ 2284300 w 7647495"/>
              <a:gd name="connsiteY10" fmla="*/ 2019069 h 3143756"/>
              <a:gd name="connsiteX11" fmla="*/ 2673651 w 7647495"/>
              <a:gd name="connsiteY11" fmla="*/ 547062 h 3143756"/>
              <a:gd name="connsiteX12" fmla="*/ 1816056 w 7647495"/>
              <a:gd name="connsiteY12" fmla="*/ 7984 h 3143756"/>
              <a:gd name="connsiteX13" fmla="*/ 1718415 w 7647495"/>
              <a:gd name="connsiteY13" fmla="*/ 5524 h 3143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647495" h="3143756">
                <a:moveTo>
                  <a:pt x="1721440" y="0"/>
                </a:moveTo>
                <a:lnTo>
                  <a:pt x="7647494" y="16449"/>
                </a:lnTo>
                <a:lnTo>
                  <a:pt x="7647495" y="3124067"/>
                </a:lnTo>
                <a:lnTo>
                  <a:pt x="0" y="3143756"/>
                </a:lnTo>
                <a:lnTo>
                  <a:pt x="4683" y="3135205"/>
                </a:lnTo>
                <a:lnTo>
                  <a:pt x="86784" y="3137273"/>
                </a:lnTo>
                <a:cubicBezTo>
                  <a:pt x="260045" y="3133242"/>
                  <a:pt x="434573" y="3087009"/>
                  <a:pt x="594979" y="2994398"/>
                </a:cubicBezTo>
                <a:cubicBezTo>
                  <a:pt x="915792" y="2809177"/>
                  <a:pt x="1104190" y="2482281"/>
                  <a:pt x="1127555" y="2137031"/>
                </a:cubicBezTo>
                <a:lnTo>
                  <a:pt x="1122336" y="1957147"/>
                </a:lnTo>
                <a:lnTo>
                  <a:pt x="1275510" y="2051609"/>
                </a:lnTo>
                <a:cubicBezTo>
                  <a:pt x="1586189" y="2203999"/>
                  <a:pt x="1963487" y="2204290"/>
                  <a:pt x="2284300" y="2019069"/>
                </a:cubicBezTo>
                <a:cubicBezTo>
                  <a:pt x="2797600" y="1722715"/>
                  <a:pt x="2971918" y="1063675"/>
                  <a:pt x="2673651" y="547062"/>
                </a:cubicBezTo>
                <a:cubicBezTo>
                  <a:pt x="2487234" y="224178"/>
                  <a:pt x="2160334" y="33349"/>
                  <a:pt x="1816056" y="7984"/>
                </a:cubicBezTo>
                <a:lnTo>
                  <a:pt x="1718415" y="552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40000"/>
                </a:schemeClr>
              </a:gs>
              <a:gs pos="84600">
                <a:schemeClr val="bg1">
                  <a:lumMod val="95000"/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Arial" panose="020B0604020202090204"/>
              <a:ea typeface="微软雅黑" panose="020B0502040204020203" charset="-122"/>
            </a:endParaRPr>
          </a:p>
        </p:txBody>
      </p:sp>
      <p:sp>
        <p:nvSpPr>
          <p:cNvPr id="7" name="文本框 4"/>
          <p:cNvSpPr txBox="1"/>
          <p:nvPr/>
        </p:nvSpPr>
        <p:spPr>
          <a:xfrm>
            <a:off x="1215001" y="1481294"/>
            <a:ext cx="493618" cy="410561"/>
          </a:xfrm>
          <a:prstGeom prst="rect">
            <a:avLst/>
          </a:prstGeom>
          <a:noFill/>
        </p:spPr>
        <p:txBody>
          <a:bodyPr wrap="none" lIns="117208" tIns="58604" rIns="117208" bIns="58604">
            <a:prstTxWarp prst="textPlain">
              <a:avLst/>
            </a:prstTxWarp>
            <a:normAutofit fontScale="37500" lnSpcReduction="20000"/>
          </a:bodyPr>
          <a:lstStyle/>
          <a:p>
            <a:r>
              <a:rPr lang="en-US" sz="4800" dirty="0">
                <a:solidFill>
                  <a:schemeClr val="bg1">
                    <a:lumMod val="65000"/>
                  </a:schemeClr>
                </a:solidFill>
              </a:rPr>
              <a:t>“</a:t>
            </a:r>
            <a:endParaRPr lang="en-US" sz="4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74713" y="304800"/>
            <a:ext cx="1182909" cy="850419"/>
            <a:chOff x="874713" y="304800"/>
            <a:chExt cx="1182909" cy="850419"/>
          </a:xfrm>
        </p:grpSpPr>
        <p:sp>
          <p:nvSpPr>
            <p:cNvPr id="23" name="矩形 16"/>
            <p:cNvSpPr/>
            <p:nvPr/>
          </p:nvSpPr>
          <p:spPr>
            <a:xfrm rot="1800000">
              <a:off x="1221209" y="681766"/>
              <a:ext cx="836413" cy="473453"/>
            </a:xfrm>
            <a:custGeom>
              <a:avLst/>
              <a:gdLst>
                <a:gd name="connsiteX0" fmla="*/ 0 w 1504748"/>
                <a:gd name="connsiteY0" fmla="*/ 0 h 465789"/>
                <a:gd name="connsiteX1" fmla="*/ 1504748 w 1504748"/>
                <a:gd name="connsiteY1" fmla="*/ 0 h 465789"/>
                <a:gd name="connsiteX2" fmla="*/ 1504748 w 1504748"/>
                <a:gd name="connsiteY2" fmla="*/ 465789 h 465789"/>
                <a:gd name="connsiteX3" fmla="*/ 0 w 1504748"/>
                <a:gd name="connsiteY3" fmla="*/ 465789 h 465789"/>
                <a:gd name="connsiteX4" fmla="*/ 0 w 1504748"/>
                <a:gd name="connsiteY4" fmla="*/ 0 h 465789"/>
                <a:gd name="connsiteX0-1" fmla="*/ 0 w 1504748"/>
                <a:gd name="connsiteY0-2" fmla="*/ 5104 h 470893"/>
                <a:gd name="connsiteX1-3" fmla="*/ 342087 w 1504748"/>
                <a:gd name="connsiteY1-4" fmla="*/ 0 h 470893"/>
                <a:gd name="connsiteX2-5" fmla="*/ 1504748 w 1504748"/>
                <a:gd name="connsiteY2-6" fmla="*/ 5104 h 470893"/>
                <a:gd name="connsiteX3-7" fmla="*/ 1504748 w 1504748"/>
                <a:gd name="connsiteY3-8" fmla="*/ 470893 h 470893"/>
                <a:gd name="connsiteX4-9" fmla="*/ 0 w 1504748"/>
                <a:gd name="connsiteY4-10" fmla="*/ 470893 h 470893"/>
                <a:gd name="connsiteX5" fmla="*/ 0 w 1504748"/>
                <a:gd name="connsiteY5" fmla="*/ 5104 h 470893"/>
                <a:gd name="connsiteX0-11" fmla="*/ 0 w 1504748"/>
                <a:gd name="connsiteY0-12" fmla="*/ 5104 h 473453"/>
                <a:gd name="connsiteX1-13" fmla="*/ 342087 w 1504748"/>
                <a:gd name="connsiteY1-14" fmla="*/ 0 h 473453"/>
                <a:gd name="connsiteX2-15" fmla="*/ 1504748 w 1504748"/>
                <a:gd name="connsiteY2-16" fmla="*/ 5104 h 473453"/>
                <a:gd name="connsiteX3-17" fmla="*/ 1504748 w 1504748"/>
                <a:gd name="connsiteY3-18" fmla="*/ 470893 h 473453"/>
                <a:gd name="connsiteX4-19" fmla="*/ 322141 w 1504748"/>
                <a:gd name="connsiteY4-20" fmla="*/ 473453 h 473453"/>
                <a:gd name="connsiteX5-21" fmla="*/ 0 w 1504748"/>
                <a:gd name="connsiteY5-22" fmla="*/ 470893 h 473453"/>
                <a:gd name="connsiteX6" fmla="*/ 0 w 1504748"/>
                <a:gd name="connsiteY6" fmla="*/ 5104 h 473453"/>
                <a:gd name="connsiteX0-23" fmla="*/ 0 w 1504748"/>
                <a:gd name="connsiteY0-24" fmla="*/ 5104 h 473453"/>
                <a:gd name="connsiteX1-25" fmla="*/ 342087 w 1504748"/>
                <a:gd name="connsiteY1-26" fmla="*/ 0 h 473453"/>
                <a:gd name="connsiteX2-27" fmla="*/ 1504748 w 1504748"/>
                <a:gd name="connsiteY2-28" fmla="*/ 5104 h 473453"/>
                <a:gd name="connsiteX3-29" fmla="*/ 1504748 w 1504748"/>
                <a:gd name="connsiteY3-30" fmla="*/ 470893 h 473453"/>
                <a:gd name="connsiteX4-31" fmla="*/ 322141 w 1504748"/>
                <a:gd name="connsiteY4-32" fmla="*/ 473453 h 473453"/>
                <a:gd name="connsiteX5-33" fmla="*/ 0 w 1504748"/>
                <a:gd name="connsiteY5-34" fmla="*/ 5104 h 473453"/>
                <a:gd name="connsiteX0-35" fmla="*/ 0 w 1182607"/>
                <a:gd name="connsiteY0-36" fmla="*/ 473453 h 473453"/>
                <a:gd name="connsiteX1-37" fmla="*/ 19946 w 1182607"/>
                <a:gd name="connsiteY1-38" fmla="*/ 0 h 473453"/>
                <a:gd name="connsiteX2-39" fmla="*/ 1182607 w 1182607"/>
                <a:gd name="connsiteY2-40" fmla="*/ 5104 h 473453"/>
                <a:gd name="connsiteX3-41" fmla="*/ 1182607 w 1182607"/>
                <a:gd name="connsiteY3-42" fmla="*/ 470893 h 473453"/>
                <a:gd name="connsiteX4-43" fmla="*/ 0 w 1182607"/>
                <a:gd name="connsiteY4-44" fmla="*/ 473453 h 473453"/>
                <a:gd name="connsiteX0-45" fmla="*/ 0 w 1182607"/>
                <a:gd name="connsiteY0-46" fmla="*/ 473453 h 473453"/>
                <a:gd name="connsiteX1-47" fmla="*/ 187993 w 1182607"/>
                <a:gd name="connsiteY1-48" fmla="*/ 240265 h 473453"/>
                <a:gd name="connsiteX2-49" fmla="*/ 19946 w 1182607"/>
                <a:gd name="connsiteY2-50" fmla="*/ 0 h 473453"/>
                <a:gd name="connsiteX3-51" fmla="*/ 1182607 w 1182607"/>
                <a:gd name="connsiteY3-52" fmla="*/ 5104 h 473453"/>
                <a:gd name="connsiteX4-53" fmla="*/ 1182607 w 1182607"/>
                <a:gd name="connsiteY4-54" fmla="*/ 470893 h 473453"/>
                <a:gd name="connsiteX5-55" fmla="*/ 0 w 1182607"/>
                <a:gd name="connsiteY5-56" fmla="*/ 473453 h 4734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182607" h="473453">
                  <a:moveTo>
                    <a:pt x="0" y="473453"/>
                  </a:moveTo>
                  <a:cubicBezTo>
                    <a:pt x="3995" y="397823"/>
                    <a:pt x="183998" y="315895"/>
                    <a:pt x="187993" y="240265"/>
                  </a:cubicBezTo>
                  <a:lnTo>
                    <a:pt x="19946" y="0"/>
                  </a:lnTo>
                  <a:lnTo>
                    <a:pt x="1182607" y="5104"/>
                  </a:lnTo>
                  <a:lnTo>
                    <a:pt x="1182607" y="470893"/>
                  </a:lnTo>
                  <a:lnTo>
                    <a:pt x="0" y="47345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50000"/>
                  </a:schemeClr>
                </a:gs>
                <a:gs pos="846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874713" y="304800"/>
              <a:ext cx="834118" cy="834118"/>
            </a:xfrm>
            <a:custGeom>
              <a:avLst/>
              <a:gdLst>
                <a:gd name="connsiteX0" fmla="*/ 0 w 834118"/>
                <a:gd name="connsiteY0" fmla="*/ 563336 h 834118"/>
                <a:gd name="connsiteX1" fmla="*/ 23764 w 834118"/>
                <a:gd name="connsiteY1" fmla="*/ 563336 h 834118"/>
                <a:gd name="connsiteX2" fmla="*/ 23764 w 834118"/>
                <a:gd name="connsiteY2" fmla="*/ 810354 h 834118"/>
                <a:gd name="connsiteX3" fmla="*/ 810354 w 834118"/>
                <a:gd name="connsiteY3" fmla="*/ 810354 h 834118"/>
                <a:gd name="connsiteX4" fmla="*/ 810354 w 834118"/>
                <a:gd name="connsiteY4" fmla="*/ 563336 h 834118"/>
                <a:gd name="connsiteX5" fmla="*/ 834118 w 834118"/>
                <a:gd name="connsiteY5" fmla="*/ 563336 h 834118"/>
                <a:gd name="connsiteX6" fmla="*/ 834118 w 834118"/>
                <a:gd name="connsiteY6" fmla="*/ 834118 h 834118"/>
                <a:gd name="connsiteX7" fmla="*/ 0 w 834118"/>
                <a:gd name="connsiteY7" fmla="*/ 834118 h 834118"/>
                <a:gd name="connsiteX8" fmla="*/ 0 w 834118"/>
                <a:gd name="connsiteY8" fmla="*/ 0 h 834118"/>
                <a:gd name="connsiteX9" fmla="*/ 834118 w 834118"/>
                <a:gd name="connsiteY9" fmla="*/ 0 h 834118"/>
                <a:gd name="connsiteX10" fmla="*/ 834118 w 834118"/>
                <a:gd name="connsiteY10" fmla="*/ 270782 h 834118"/>
                <a:gd name="connsiteX11" fmla="*/ 810354 w 834118"/>
                <a:gd name="connsiteY11" fmla="*/ 270782 h 834118"/>
                <a:gd name="connsiteX12" fmla="*/ 810354 w 834118"/>
                <a:gd name="connsiteY12" fmla="*/ 23764 h 834118"/>
                <a:gd name="connsiteX13" fmla="*/ 23764 w 834118"/>
                <a:gd name="connsiteY13" fmla="*/ 23764 h 834118"/>
                <a:gd name="connsiteX14" fmla="*/ 23764 w 834118"/>
                <a:gd name="connsiteY14" fmla="*/ 270782 h 834118"/>
                <a:gd name="connsiteX15" fmla="*/ 0 w 834118"/>
                <a:gd name="connsiteY15" fmla="*/ 270782 h 83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4118" h="834118">
                  <a:moveTo>
                    <a:pt x="0" y="563336"/>
                  </a:moveTo>
                  <a:lnTo>
                    <a:pt x="23764" y="563336"/>
                  </a:lnTo>
                  <a:lnTo>
                    <a:pt x="23764" y="810354"/>
                  </a:lnTo>
                  <a:lnTo>
                    <a:pt x="810354" y="810354"/>
                  </a:lnTo>
                  <a:lnTo>
                    <a:pt x="810354" y="563336"/>
                  </a:lnTo>
                  <a:lnTo>
                    <a:pt x="834118" y="563336"/>
                  </a:lnTo>
                  <a:lnTo>
                    <a:pt x="834118" y="834118"/>
                  </a:lnTo>
                  <a:lnTo>
                    <a:pt x="0" y="834118"/>
                  </a:lnTo>
                  <a:close/>
                  <a:moveTo>
                    <a:pt x="0" y="0"/>
                  </a:moveTo>
                  <a:lnTo>
                    <a:pt x="834118" y="0"/>
                  </a:lnTo>
                  <a:lnTo>
                    <a:pt x="834118" y="270782"/>
                  </a:lnTo>
                  <a:lnTo>
                    <a:pt x="810354" y="270782"/>
                  </a:lnTo>
                  <a:lnTo>
                    <a:pt x="810354" y="23764"/>
                  </a:lnTo>
                  <a:lnTo>
                    <a:pt x="23764" y="23764"/>
                  </a:lnTo>
                  <a:lnTo>
                    <a:pt x="23764" y="270782"/>
                  </a:lnTo>
                  <a:lnTo>
                    <a:pt x="0" y="270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13"/>
            <p:cNvSpPr/>
            <p:nvPr/>
          </p:nvSpPr>
          <p:spPr>
            <a:xfrm>
              <a:off x="1055688" y="485775"/>
              <a:ext cx="472168" cy="472168"/>
            </a:xfrm>
            <a:custGeom>
              <a:avLst/>
              <a:gdLst>
                <a:gd name="connsiteX0" fmla="*/ 119063 w 330200"/>
                <a:gd name="connsiteY0" fmla="*/ 93662 h 330200"/>
                <a:gd name="connsiteX1" fmla="*/ 119063 w 330200"/>
                <a:gd name="connsiteY1" fmla="*/ 230187 h 330200"/>
                <a:gd name="connsiteX2" fmla="*/ 244476 w 330200"/>
                <a:gd name="connsiteY2" fmla="*/ 161925 h 330200"/>
                <a:gd name="connsiteX3" fmla="*/ 165100 w 330200"/>
                <a:gd name="connsiteY3" fmla="*/ 0 h 330200"/>
                <a:gd name="connsiteX4" fmla="*/ 330200 w 330200"/>
                <a:gd name="connsiteY4" fmla="*/ 165100 h 330200"/>
                <a:gd name="connsiteX5" fmla="*/ 165100 w 330200"/>
                <a:gd name="connsiteY5" fmla="*/ 330200 h 330200"/>
                <a:gd name="connsiteX6" fmla="*/ 0 w 330200"/>
                <a:gd name="connsiteY6" fmla="*/ 165100 h 330200"/>
                <a:gd name="connsiteX7" fmla="*/ 165100 w 330200"/>
                <a:gd name="connsiteY7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00" h="330200">
                  <a:moveTo>
                    <a:pt x="119063" y="93662"/>
                  </a:moveTo>
                  <a:lnTo>
                    <a:pt x="119063" y="230187"/>
                  </a:lnTo>
                  <a:lnTo>
                    <a:pt x="244476" y="161925"/>
                  </a:ln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92992" y="446990"/>
            <a:ext cx="23736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01.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开发架构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835150" y="1481456"/>
            <a:ext cx="9482455" cy="1922259"/>
            <a:chOff x="756041" y="3363185"/>
            <a:chExt cx="8860601" cy="1021728"/>
          </a:xfrm>
        </p:grpSpPr>
        <p:sp>
          <p:nvSpPr>
            <p:cNvPr id="45" name="矩形 44"/>
            <p:cNvSpPr/>
            <p:nvPr/>
          </p:nvSpPr>
          <p:spPr>
            <a:xfrm>
              <a:off x="756041" y="3630222"/>
              <a:ext cx="8860601" cy="75469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项目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开发优势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：本次项目为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原创项目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从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0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开始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，利用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云计算供应商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腾讯云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)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提供的基础设施，利用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云上资源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进行小程序云开发。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与传统开发相比，云开发为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用户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提供更好，更便宜和更可靠的应用，为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开发者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提供更简便专注的开发环境。</a:t>
              </a:r>
              <a:endPara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56041" y="3363185"/>
              <a:ext cx="3085465" cy="283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b="1" dirty="0"/>
                <a:t>采用云开发架构模式</a:t>
              </a:r>
              <a:endParaRPr lang="zh-CN" altLang="en-US" sz="2400" b="1" dirty="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370" y="3403600"/>
            <a:ext cx="5564505" cy="2688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60" y="3403600"/>
            <a:ext cx="4782820" cy="2688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20265" y="6073775"/>
            <a:ext cx="2831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传统开发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806055" y="6073775"/>
            <a:ext cx="2831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微信小程序云开发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7" grpId="0"/>
      <p:bldP spid="26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21"/>
          <p:cNvGrpSpPr/>
          <p:nvPr/>
        </p:nvGrpSpPr>
        <p:grpSpPr>
          <a:xfrm>
            <a:off x="874713" y="304800"/>
            <a:ext cx="1182909" cy="850419"/>
            <a:chOff x="874713" y="304800"/>
            <a:chExt cx="1182909" cy="850419"/>
          </a:xfrm>
        </p:grpSpPr>
        <p:sp>
          <p:nvSpPr>
            <p:cNvPr id="23" name="矩形 16"/>
            <p:cNvSpPr/>
            <p:nvPr/>
          </p:nvSpPr>
          <p:spPr>
            <a:xfrm rot="1800000">
              <a:off x="1221209" y="681766"/>
              <a:ext cx="836413" cy="473453"/>
            </a:xfrm>
            <a:custGeom>
              <a:avLst/>
              <a:gdLst>
                <a:gd name="connsiteX0" fmla="*/ 0 w 1504748"/>
                <a:gd name="connsiteY0" fmla="*/ 0 h 465789"/>
                <a:gd name="connsiteX1" fmla="*/ 1504748 w 1504748"/>
                <a:gd name="connsiteY1" fmla="*/ 0 h 465789"/>
                <a:gd name="connsiteX2" fmla="*/ 1504748 w 1504748"/>
                <a:gd name="connsiteY2" fmla="*/ 465789 h 465789"/>
                <a:gd name="connsiteX3" fmla="*/ 0 w 1504748"/>
                <a:gd name="connsiteY3" fmla="*/ 465789 h 465789"/>
                <a:gd name="connsiteX4" fmla="*/ 0 w 1504748"/>
                <a:gd name="connsiteY4" fmla="*/ 0 h 465789"/>
                <a:gd name="connsiteX0-1" fmla="*/ 0 w 1504748"/>
                <a:gd name="connsiteY0-2" fmla="*/ 5104 h 470893"/>
                <a:gd name="connsiteX1-3" fmla="*/ 342087 w 1504748"/>
                <a:gd name="connsiteY1-4" fmla="*/ 0 h 470893"/>
                <a:gd name="connsiteX2-5" fmla="*/ 1504748 w 1504748"/>
                <a:gd name="connsiteY2-6" fmla="*/ 5104 h 470893"/>
                <a:gd name="connsiteX3-7" fmla="*/ 1504748 w 1504748"/>
                <a:gd name="connsiteY3-8" fmla="*/ 470893 h 470893"/>
                <a:gd name="connsiteX4-9" fmla="*/ 0 w 1504748"/>
                <a:gd name="connsiteY4-10" fmla="*/ 470893 h 470893"/>
                <a:gd name="connsiteX5" fmla="*/ 0 w 1504748"/>
                <a:gd name="connsiteY5" fmla="*/ 5104 h 470893"/>
                <a:gd name="connsiteX0-11" fmla="*/ 0 w 1504748"/>
                <a:gd name="connsiteY0-12" fmla="*/ 5104 h 473453"/>
                <a:gd name="connsiteX1-13" fmla="*/ 342087 w 1504748"/>
                <a:gd name="connsiteY1-14" fmla="*/ 0 h 473453"/>
                <a:gd name="connsiteX2-15" fmla="*/ 1504748 w 1504748"/>
                <a:gd name="connsiteY2-16" fmla="*/ 5104 h 473453"/>
                <a:gd name="connsiteX3-17" fmla="*/ 1504748 w 1504748"/>
                <a:gd name="connsiteY3-18" fmla="*/ 470893 h 473453"/>
                <a:gd name="connsiteX4-19" fmla="*/ 322141 w 1504748"/>
                <a:gd name="connsiteY4-20" fmla="*/ 473453 h 473453"/>
                <a:gd name="connsiteX5-21" fmla="*/ 0 w 1504748"/>
                <a:gd name="connsiteY5-22" fmla="*/ 470893 h 473453"/>
                <a:gd name="connsiteX6" fmla="*/ 0 w 1504748"/>
                <a:gd name="connsiteY6" fmla="*/ 5104 h 473453"/>
                <a:gd name="connsiteX0-23" fmla="*/ 0 w 1504748"/>
                <a:gd name="connsiteY0-24" fmla="*/ 5104 h 473453"/>
                <a:gd name="connsiteX1-25" fmla="*/ 342087 w 1504748"/>
                <a:gd name="connsiteY1-26" fmla="*/ 0 h 473453"/>
                <a:gd name="connsiteX2-27" fmla="*/ 1504748 w 1504748"/>
                <a:gd name="connsiteY2-28" fmla="*/ 5104 h 473453"/>
                <a:gd name="connsiteX3-29" fmla="*/ 1504748 w 1504748"/>
                <a:gd name="connsiteY3-30" fmla="*/ 470893 h 473453"/>
                <a:gd name="connsiteX4-31" fmla="*/ 322141 w 1504748"/>
                <a:gd name="connsiteY4-32" fmla="*/ 473453 h 473453"/>
                <a:gd name="connsiteX5-33" fmla="*/ 0 w 1504748"/>
                <a:gd name="connsiteY5-34" fmla="*/ 5104 h 473453"/>
                <a:gd name="connsiteX0-35" fmla="*/ 0 w 1182607"/>
                <a:gd name="connsiteY0-36" fmla="*/ 473453 h 473453"/>
                <a:gd name="connsiteX1-37" fmla="*/ 19946 w 1182607"/>
                <a:gd name="connsiteY1-38" fmla="*/ 0 h 473453"/>
                <a:gd name="connsiteX2-39" fmla="*/ 1182607 w 1182607"/>
                <a:gd name="connsiteY2-40" fmla="*/ 5104 h 473453"/>
                <a:gd name="connsiteX3-41" fmla="*/ 1182607 w 1182607"/>
                <a:gd name="connsiteY3-42" fmla="*/ 470893 h 473453"/>
                <a:gd name="connsiteX4-43" fmla="*/ 0 w 1182607"/>
                <a:gd name="connsiteY4-44" fmla="*/ 473453 h 473453"/>
                <a:gd name="connsiteX0-45" fmla="*/ 0 w 1182607"/>
                <a:gd name="connsiteY0-46" fmla="*/ 473453 h 473453"/>
                <a:gd name="connsiteX1-47" fmla="*/ 187993 w 1182607"/>
                <a:gd name="connsiteY1-48" fmla="*/ 240265 h 473453"/>
                <a:gd name="connsiteX2-49" fmla="*/ 19946 w 1182607"/>
                <a:gd name="connsiteY2-50" fmla="*/ 0 h 473453"/>
                <a:gd name="connsiteX3-51" fmla="*/ 1182607 w 1182607"/>
                <a:gd name="connsiteY3-52" fmla="*/ 5104 h 473453"/>
                <a:gd name="connsiteX4-53" fmla="*/ 1182607 w 1182607"/>
                <a:gd name="connsiteY4-54" fmla="*/ 470893 h 473453"/>
                <a:gd name="connsiteX5-55" fmla="*/ 0 w 1182607"/>
                <a:gd name="connsiteY5-56" fmla="*/ 473453 h 4734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182607" h="473453">
                  <a:moveTo>
                    <a:pt x="0" y="473453"/>
                  </a:moveTo>
                  <a:cubicBezTo>
                    <a:pt x="3995" y="397823"/>
                    <a:pt x="183998" y="315895"/>
                    <a:pt x="187993" y="240265"/>
                  </a:cubicBezTo>
                  <a:lnTo>
                    <a:pt x="19946" y="0"/>
                  </a:lnTo>
                  <a:lnTo>
                    <a:pt x="1182607" y="5104"/>
                  </a:lnTo>
                  <a:lnTo>
                    <a:pt x="1182607" y="470893"/>
                  </a:lnTo>
                  <a:lnTo>
                    <a:pt x="0" y="47345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50000"/>
                  </a:schemeClr>
                </a:gs>
                <a:gs pos="846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874713" y="304800"/>
              <a:ext cx="834118" cy="834118"/>
            </a:xfrm>
            <a:custGeom>
              <a:avLst/>
              <a:gdLst>
                <a:gd name="connsiteX0" fmla="*/ 0 w 834118"/>
                <a:gd name="connsiteY0" fmla="*/ 563336 h 834118"/>
                <a:gd name="connsiteX1" fmla="*/ 23764 w 834118"/>
                <a:gd name="connsiteY1" fmla="*/ 563336 h 834118"/>
                <a:gd name="connsiteX2" fmla="*/ 23764 w 834118"/>
                <a:gd name="connsiteY2" fmla="*/ 810354 h 834118"/>
                <a:gd name="connsiteX3" fmla="*/ 810354 w 834118"/>
                <a:gd name="connsiteY3" fmla="*/ 810354 h 834118"/>
                <a:gd name="connsiteX4" fmla="*/ 810354 w 834118"/>
                <a:gd name="connsiteY4" fmla="*/ 563336 h 834118"/>
                <a:gd name="connsiteX5" fmla="*/ 834118 w 834118"/>
                <a:gd name="connsiteY5" fmla="*/ 563336 h 834118"/>
                <a:gd name="connsiteX6" fmla="*/ 834118 w 834118"/>
                <a:gd name="connsiteY6" fmla="*/ 834118 h 834118"/>
                <a:gd name="connsiteX7" fmla="*/ 0 w 834118"/>
                <a:gd name="connsiteY7" fmla="*/ 834118 h 834118"/>
                <a:gd name="connsiteX8" fmla="*/ 0 w 834118"/>
                <a:gd name="connsiteY8" fmla="*/ 0 h 834118"/>
                <a:gd name="connsiteX9" fmla="*/ 834118 w 834118"/>
                <a:gd name="connsiteY9" fmla="*/ 0 h 834118"/>
                <a:gd name="connsiteX10" fmla="*/ 834118 w 834118"/>
                <a:gd name="connsiteY10" fmla="*/ 270782 h 834118"/>
                <a:gd name="connsiteX11" fmla="*/ 810354 w 834118"/>
                <a:gd name="connsiteY11" fmla="*/ 270782 h 834118"/>
                <a:gd name="connsiteX12" fmla="*/ 810354 w 834118"/>
                <a:gd name="connsiteY12" fmla="*/ 23764 h 834118"/>
                <a:gd name="connsiteX13" fmla="*/ 23764 w 834118"/>
                <a:gd name="connsiteY13" fmla="*/ 23764 h 834118"/>
                <a:gd name="connsiteX14" fmla="*/ 23764 w 834118"/>
                <a:gd name="connsiteY14" fmla="*/ 270782 h 834118"/>
                <a:gd name="connsiteX15" fmla="*/ 0 w 834118"/>
                <a:gd name="connsiteY15" fmla="*/ 270782 h 83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4118" h="834118">
                  <a:moveTo>
                    <a:pt x="0" y="563336"/>
                  </a:moveTo>
                  <a:lnTo>
                    <a:pt x="23764" y="563336"/>
                  </a:lnTo>
                  <a:lnTo>
                    <a:pt x="23764" y="810354"/>
                  </a:lnTo>
                  <a:lnTo>
                    <a:pt x="810354" y="810354"/>
                  </a:lnTo>
                  <a:lnTo>
                    <a:pt x="810354" y="563336"/>
                  </a:lnTo>
                  <a:lnTo>
                    <a:pt x="834118" y="563336"/>
                  </a:lnTo>
                  <a:lnTo>
                    <a:pt x="834118" y="834118"/>
                  </a:lnTo>
                  <a:lnTo>
                    <a:pt x="0" y="834118"/>
                  </a:lnTo>
                  <a:close/>
                  <a:moveTo>
                    <a:pt x="0" y="0"/>
                  </a:moveTo>
                  <a:lnTo>
                    <a:pt x="834118" y="0"/>
                  </a:lnTo>
                  <a:lnTo>
                    <a:pt x="834118" y="270782"/>
                  </a:lnTo>
                  <a:lnTo>
                    <a:pt x="810354" y="270782"/>
                  </a:lnTo>
                  <a:lnTo>
                    <a:pt x="810354" y="23764"/>
                  </a:lnTo>
                  <a:lnTo>
                    <a:pt x="23764" y="23764"/>
                  </a:lnTo>
                  <a:lnTo>
                    <a:pt x="23764" y="270782"/>
                  </a:lnTo>
                  <a:lnTo>
                    <a:pt x="0" y="270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13"/>
            <p:cNvSpPr/>
            <p:nvPr/>
          </p:nvSpPr>
          <p:spPr>
            <a:xfrm>
              <a:off x="1055688" y="485775"/>
              <a:ext cx="472168" cy="472168"/>
            </a:xfrm>
            <a:custGeom>
              <a:avLst/>
              <a:gdLst>
                <a:gd name="connsiteX0" fmla="*/ 119063 w 330200"/>
                <a:gd name="connsiteY0" fmla="*/ 93662 h 330200"/>
                <a:gd name="connsiteX1" fmla="*/ 119063 w 330200"/>
                <a:gd name="connsiteY1" fmla="*/ 230187 h 330200"/>
                <a:gd name="connsiteX2" fmla="*/ 244476 w 330200"/>
                <a:gd name="connsiteY2" fmla="*/ 161925 h 330200"/>
                <a:gd name="connsiteX3" fmla="*/ 165100 w 330200"/>
                <a:gd name="connsiteY3" fmla="*/ 0 h 330200"/>
                <a:gd name="connsiteX4" fmla="*/ 330200 w 330200"/>
                <a:gd name="connsiteY4" fmla="*/ 165100 h 330200"/>
                <a:gd name="connsiteX5" fmla="*/ 165100 w 330200"/>
                <a:gd name="connsiteY5" fmla="*/ 330200 h 330200"/>
                <a:gd name="connsiteX6" fmla="*/ 0 w 330200"/>
                <a:gd name="connsiteY6" fmla="*/ 165100 h 330200"/>
                <a:gd name="connsiteX7" fmla="*/ 165100 w 330200"/>
                <a:gd name="connsiteY7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00" h="330200">
                  <a:moveTo>
                    <a:pt x="119063" y="93662"/>
                  </a:moveTo>
                  <a:lnTo>
                    <a:pt x="119063" y="230187"/>
                  </a:lnTo>
                  <a:lnTo>
                    <a:pt x="244476" y="161925"/>
                  </a:ln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92992" y="446990"/>
            <a:ext cx="48120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02.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项目云上实际部署情况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3" name="图片占位符 2"/>
          <p:cNvPicPr>
            <a:picLocks noChangeAspect="1"/>
          </p:cNvPicPr>
          <p:nvPr>
            <p:ph type="pic" sz="quarter" idx="10"/>
          </p:nvPr>
        </p:nvPicPr>
        <p:blipFill>
          <a:blip r:embed="rId1"/>
          <a:stretch>
            <a:fillRect/>
          </a:stretch>
        </p:blipFill>
        <p:spPr>
          <a:xfrm>
            <a:off x="0" y="1332865"/>
            <a:ext cx="5494655" cy="47777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" y="3108960"/>
            <a:ext cx="11639550" cy="3345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155" y="1030605"/>
            <a:ext cx="7903845" cy="43935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545" y="2221230"/>
            <a:ext cx="9101455" cy="4451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 rot="1800000">
            <a:off x="1328877" y="491719"/>
            <a:ext cx="11465778" cy="8316634"/>
          </a:xfrm>
          <a:custGeom>
            <a:avLst/>
            <a:gdLst>
              <a:gd name="connsiteX0" fmla="*/ 0 w 13677900"/>
              <a:gd name="connsiteY0" fmla="*/ 0 h 8287640"/>
              <a:gd name="connsiteX1" fmla="*/ 13677900 w 13677900"/>
              <a:gd name="connsiteY1" fmla="*/ 0 h 8287640"/>
              <a:gd name="connsiteX2" fmla="*/ 13677900 w 13677900"/>
              <a:gd name="connsiteY2" fmla="*/ 8287640 h 8287640"/>
              <a:gd name="connsiteX3" fmla="*/ 0 w 13677900"/>
              <a:gd name="connsiteY3" fmla="*/ 8287640 h 8287640"/>
              <a:gd name="connsiteX4" fmla="*/ 0 w 13677900"/>
              <a:gd name="connsiteY4" fmla="*/ 0 h 8287640"/>
              <a:gd name="connsiteX0-1" fmla="*/ 0 w 13677900"/>
              <a:gd name="connsiteY0-2" fmla="*/ 18716 h 8306356"/>
              <a:gd name="connsiteX1-3" fmla="*/ 9479556 w 13677900"/>
              <a:gd name="connsiteY1-4" fmla="*/ 0 h 8306356"/>
              <a:gd name="connsiteX2-5" fmla="*/ 13677900 w 13677900"/>
              <a:gd name="connsiteY2-6" fmla="*/ 18716 h 8306356"/>
              <a:gd name="connsiteX3-7" fmla="*/ 13677900 w 13677900"/>
              <a:gd name="connsiteY3-8" fmla="*/ 8306356 h 8306356"/>
              <a:gd name="connsiteX4-9" fmla="*/ 0 w 13677900"/>
              <a:gd name="connsiteY4-10" fmla="*/ 8306356 h 8306356"/>
              <a:gd name="connsiteX5" fmla="*/ 0 w 13677900"/>
              <a:gd name="connsiteY5" fmla="*/ 18716 h 8306356"/>
              <a:gd name="connsiteX0-11" fmla="*/ 0 w 13677900"/>
              <a:gd name="connsiteY0-12" fmla="*/ 18716 h 8316634"/>
              <a:gd name="connsiteX1-13" fmla="*/ 9479556 w 13677900"/>
              <a:gd name="connsiteY1-14" fmla="*/ 0 h 8316634"/>
              <a:gd name="connsiteX2-15" fmla="*/ 13677900 w 13677900"/>
              <a:gd name="connsiteY2-16" fmla="*/ 18716 h 8316634"/>
              <a:gd name="connsiteX3-17" fmla="*/ 13677900 w 13677900"/>
              <a:gd name="connsiteY3-18" fmla="*/ 8306356 h 8316634"/>
              <a:gd name="connsiteX4-19" fmla="*/ 2212122 w 13677900"/>
              <a:gd name="connsiteY4-20" fmla="*/ 8316634 h 8316634"/>
              <a:gd name="connsiteX5-21" fmla="*/ 0 w 13677900"/>
              <a:gd name="connsiteY5-22" fmla="*/ 8306356 h 8316634"/>
              <a:gd name="connsiteX6" fmla="*/ 0 w 13677900"/>
              <a:gd name="connsiteY6" fmla="*/ 18716 h 8316634"/>
              <a:gd name="connsiteX0-23" fmla="*/ 0 w 13677900"/>
              <a:gd name="connsiteY0-24" fmla="*/ 8306356 h 8316634"/>
              <a:gd name="connsiteX1-25" fmla="*/ 9479556 w 13677900"/>
              <a:gd name="connsiteY1-26" fmla="*/ 0 h 8316634"/>
              <a:gd name="connsiteX2-27" fmla="*/ 13677900 w 13677900"/>
              <a:gd name="connsiteY2-28" fmla="*/ 18716 h 8316634"/>
              <a:gd name="connsiteX3-29" fmla="*/ 13677900 w 13677900"/>
              <a:gd name="connsiteY3-30" fmla="*/ 8306356 h 8316634"/>
              <a:gd name="connsiteX4-31" fmla="*/ 2212122 w 13677900"/>
              <a:gd name="connsiteY4-32" fmla="*/ 8316634 h 8316634"/>
              <a:gd name="connsiteX5-33" fmla="*/ 0 w 13677900"/>
              <a:gd name="connsiteY5-34" fmla="*/ 8306356 h 8316634"/>
              <a:gd name="connsiteX0-35" fmla="*/ 0 w 11465778"/>
              <a:gd name="connsiteY0-36" fmla="*/ 8316634 h 8316634"/>
              <a:gd name="connsiteX1-37" fmla="*/ 7267434 w 11465778"/>
              <a:gd name="connsiteY1-38" fmla="*/ 0 h 8316634"/>
              <a:gd name="connsiteX2-39" fmla="*/ 11465778 w 11465778"/>
              <a:gd name="connsiteY2-40" fmla="*/ 18716 h 8316634"/>
              <a:gd name="connsiteX3-41" fmla="*/ 11465778 w 11465778"/>
              <a:gd name="connsiteY3-42" fmla="*/ 8306356 h 8316634"/>
              <a:gd name="connsiteX4-43" fmla="*/ 0 w 11465778"/>
              <a:gd name="connsiteY4-44" fmla="*/ 8316634 h 8316634"/>
              <a:gd name="connsiteX0-45" fmla="*/ 0 w 11465778"/>
              <a:gd name="connsiteY0-46" fmla="*/ 8316634 h 8316634"/>
              <a:gd name="connsiteX1-47" fmla="*/ 9050213 w 11465778"/>
              <a:gd name="connsiteY1-48" fmla="*/ 3091491 h 8316634"/>
              <a:gd name="connsiteX2-49" fmla="*/ 7267434 w 11465778"/>
              <a:gd name="connsiteY2-50" fmla="*/ 0 h 8316634"/>
              <a:gd name="connsiteX3-51" fmla="*/ 11465778 w 11465778"/>
              <a:gd name="connsiteY3-52" fmla="*/ 18716 h 8316634"/>
              <a:gd name="connsiteX4-53" fmla="*/ 11465778 w 11465778"/>
              <a:gd name="connsiteY4-54" fmla="*/ 8306356 h 8316634"/>
              <a:gd name="connsiteX5-55" fmla="*/ 0 w 11465778"/>
              <a:gd name="connsiteY5-56" fmla="*/ 8316634 h 8316634"/>
              <a:gd name="connsiteX0-57" fmla="*/ 0 w 11465778"/>
              <a:gd name="connsiteY0-58" fmla="*/ 8316634 h 8316634"/>
              <a:gd name="connsiteX1-59" fmla="*/ 9050213 w 11465778"/>
              <a:gd name="connsiteY1-60" fmla="*/ 3091491 h 8316634"/>
              <a:gd name="connsiteX2-61" fmla="*/ 7267434 w 11465778"/>
              <a:gd name="connsiteY2-62" fmla="*/ 0 h 8316634"/>
              <a:gd name="connsiteX3-63" fmla="*/ 11465778 w 11465778"/>
              <a:gd name="connsiteY3-64" fmla="*/ 18716 h 8316634"/>
              <a:gd name="connsiteX4-65" fmla="*/ 11465778 w 11465778"/>
              <a:gd name="connsiteY4-66" fmla="*/ 8306356 h 8316634"/>
              <a:gd name="connsiteX5-67" fmla="*/ 0 w 11465778"/>
              <a:gd name="connsiteY5-68" fmla="*/ 8316634 h 8316634"/>
              <a:gd name="connsiteX0-69" fmla="*/ 0 w 11465778"/>
              <a:gd name="connsiteY0-70" fmla="*/ 8316634 h 8316634"/>
              <a:gd name="connsiteX1-71" fmla="*/ 9050213 w 11465778"/>
              <a:gd name="connsiteY1-72" fmla="*/ 3091491 h 8316634"/>
              <a:gd name="connsiteX2-73" fmla="*/ 7267434 w 11465778"/>
              <a:gd name="connsiteY2-74" fmla="*/ 0 h 8316634"/>
              <a:gd name="connsiteX3-75" fmla="*/ 11465778 w 11465778"/>
              <a:gd name="connsiteY3-76" fmla="*/ 18716 h 8316634"/>
              <a:gd name="connsiteX4-77" fmla="*/ 11465778 w 11465778"/>
              <a:gd name="connsiteY4-78" fmla="*/ 8306356 h 8316634"/>
              <a:gd name="connsiteX5-79" fmla="*/ 0 w 11465778"/>
              <a:gd name="connsiteY5-80" fmla="*/ 8316634 h 831663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1465778" h="8316634">
                <a:moveTo>
                  <a:pt x="0" y="8316634"/>
                </a:moveTo>
                <a:cubicBezTo>
                  <a:pt x="2413564" y="6962268"/>
                  <a:pt x="6884676" y="4352938"/>
                  <a:pt x="9050213" y="3091491"/>
                </a:cubicBezTo>
                <a:lnTo>
                  <a:pt x="7267434" y="0"/>
                </a:lnTo>
                <a:lnTo>
                  <a:pt x="11465778" y="18716"/>
                </a:lnTo>
                <a:lnTo>
                  <a:pt x="11465778" y="8306356"/>
                </a:lnTo>
                <a:lnTo>
                  <a:pt x="0" y="8316634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70000"/>
                </a:schemeClr>
              </a:gs>
              <a:gs pos="84600">
                <a:schemeClr val="bg1">
                  <a:lumMod val="95000"/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874713" y="304800"/>
            <a:ext cx="1182909" cy="850419"/>
            <a:chOff x="874713" y="304800"/>
            <a:chExt cx="1182909" cy="850419"/>
          </a:xfrm>
        </p:grpSpPr>
        <p:sp>
          <p:nvSpPr>
            <p:cNvPr id="23" name="矩形 16"/>
            <p:cNvSpPr/>
            <p:nvPr/>
          </p:nvSpPr>
          <p:spPr>
            <a:xfrm rot="1800000">
              <a:off x="1221209" y="681766"/>
              <a:ext cx="836413" cy="473453"/>
            </a:xfrm>
            <a:custGeom>
              <a:avLst/>
              <a:gdLst>
                <a:gd name="connsiteX0" fmla="*/ 0 w 1504748"/>
                <a:gd name="connsiteY0" fmla="*/ 0 h 465789"/>
                <a:gd name="connsiteX1" fmla="*/ 1504748 w 1504748"/>
                <a:gd name="connsiteY1" fmla="*/ 0 h 465789"/>
                <a:gd name="connsiteX2" fmla="*/ 1504748 w 1504748"/>
                <a:gd name="connsiteY2" fmla="*/ 465789 h 465789"/>
                <a:gd name="connsiteX3" fmla="*/ 0 w 1504748"/>
                <a:gd name="connsiteY3" fmla="*/ 465789 h 465789"/>
                <a:gd name="connsiteX4" fmla="*/ 0 w 1504748"/>
                <a:gd name="connsiteY4" fmla="*/ 0 h 465789"/>
                <a:gd name="connsiteX0-1" fmla="*/ 0 w 1504748"/>
                <a:gd name="connsiteY0-2" fmla="*/ 5104 h 470893"/>
                <a:gd name="connsiteX1-3" fmla="*/ 342087 w 1504748"/>
                <a:gd name="connsiteY1-4" fmla="*/ 0 h 470893"/>
                <a:gd name="connsiteX2-5" fmla="*/ 1504748 w 1504748"/>
                <a:gd name="connsiteY2-6" fmla="*/ 5104 h 470893"/>
                <a:gd name="connsiteX3-7" fmla="*/ 1504748 w 1504748"/>
                <a:gd name="connsiteY3-8" fmla="*/ 470893 h 470893"/>
                <a:gd name="connsiteX4-9" fmla="*/ 0 w 1504748"/>
                <a:gd name="connsiteY4-10" fmla="*/ 470893 h 470893"/>
                <a:gd name="connsiteX5" fmla="*/ 0 w 1504748"/>
                <a:gd name="connsiteY5" fmla="*/ 5104 h 470893"/>
                <a:gd name="connsiteX0-11" fmla="*/ 0 w 1504748"/>
                <a:gd name="connsiteY0-12" fmla="*/ 5104 h 473453"/>
                <a:gd name="connsiteX1-13" fmla="*/ 342087 w 1504748"/>
                <a:gd name="connsiteY1-14" fmla="*/ 0 h 473453"/>
                <a:gd name="connsiteX2-15" fmla="*/ 1504748 w 1504748"/>
                <a:gd name="connsiteY2-16" fmla="*/ 5104 h 473453"/>
                <a:gd name="connsiteX3-17" fmla="*/ 1504748 w 1504748"/>
                <a:gd name="connsiteY3-18" fmla="*/ 470893 h 473453"/>
                <a:gd name="connsiteX4-19" fmla="*/ 322141 w 1504748"/>
                <a:gd name="connsiteY4-20" fmla="*/ 473453 h 473453"/>
                <a:gd name="connsiteX5-21" fmla="*/ 0 w 1504748"/>
                <a:gd name="connsiteY5-22" fmla="*/ 470893 h 473453"/>
                <a:gd name="connsiteX6" fmla="*/ 0 w 1504748"/>
                <a:gd name="connsiteY6" fmla="*/ 5104 h 473453"/>
                <a:gd name="connsiteX0-23" fmla="*/ 0 w 1504748"/>
                <a:gd name="connsiteY0-24" fmla="*/ 5104 h 473453"/>
                <a:gd name="connsiteX1-25" fmla="*/ 342087 w 1504748"/>
                <a:gd name="connsiteY1-26" fmla="*/ 0 h 473453"/>
                <a:gd name="connsiteX2-27" fmla="*/ 1504748 w 1504748"/>
                <a:gd name="connsiteY2-28" fmla="*/ 5104 h 473453"/>
                <a:gd name="connsiteX3-29" fmla="*/ 1504748 w 1504748"/>
                <a:gd name="connsiteY3-30" fmla="*/ 470893 h 473453"/>
                <a:gd name="connsiteX4-31" fmla="*/ 322141 w 1504748"/>
                <a:gd name="connsiteY4-32" fmla="*/ 473453 h 473453"/>
                <a:gd name="connsiteX5-33" fmla="*/ 0 w 1504748"/>
                <a:gd name="connsiteY5-34" fmla="*/ 5104 h 473453"/>
                <a:gd name="connsiteX0-35" fmla="*/ 0 w 1182607"/>
                <a:gd name="connsiteY0-36" fmla="*/ 473453 h 473453"/>
                <a:gd name="connsiteX1-37" fmla="*/ 19946 w 1182607"/>
                <a:gd name="connsiteY1-38" fmla="*/ 0 h 473453"/>
                <a:gd name="connsiteX2-39" fmla="*/ 1182607 w 1182607"/>
                <a:gd name="connsiteY2-40" fmla="*/ 5104 h 473453"/>
                <a:gd name="connsiteX3-41" fmla="*/ 1182607 w 1182607"/>
                <a:gd name="connsiteY3-42" fmla="*/ 470893 h 473453"/>
                <a:gd name="connsiteX4-43" fmla="*/ 0 w 1182607"/>
                <a:gd name="connsiteY4-44" fmla="*/ 473453 h 473453"/>
                <a:gd name="connsiteX0-45" fmla="*/ 0 w 1182607"/>
                <a:gd name="connsiteY0-46" fmla="*/ 473453 h 473453"/>
                <a:gd name="connsiteX1-47" fmla="*/ 187993 w 1182607"/>
                <a:gd name="connsiteY1-48" fmla="*/ 240265 h 473453"/>
                <a:gd name="connsiteX2-49" fmla="*/ 19946 w 1182607"/>
                <a:gd name="connsiteY2-50" fmla="*/ 0 h 473453"/>
                <a:gd name="connsiteX3-51" fmla="*/ 1182607 w 1182607"/>
                <a:gd name="connsiteY3-52" fmla="*/ 5104 h 473453"/>
                <a:gd name="connsiteX4-53" fmla="*/ 1182607 w 1182607"/>
                <a:gd name="connsiteY4-54" fmla="*/ 470893 h 473453"/>
                <a:gd name="connsiteX5-55" fmla="*/ 0 w 1182607"/>
                <a:gd name="connsiteY5-56" fmla="*/ 473453 h 4734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182607" h="473453">
                  <a:moveTo>
                    <a:pt x="0" y="473453"/>
                  </a:moveTo>
                  <a:cubicBezTo>
                    <a:pt x="3995" y="397823"/>
                    <a:pt x="183998" y="315895"/>
                    <a:pt x="187993" y="240265"/>
                  </a:cubicBezTo>
                  <a:lnTo>
                    <a:pt x="19946" y="0"/>
                  </a:lnTo>
                  <a:lnTo>
                    <a:pt x="1182607" y="5104"/>
                  </a:lnTo>
                  <a:lnTo>
                    <a:pt x="1182607" y="470893"/>
                  </a:lnTo>
                  <a:lnTo>
                    <a:pt x="0" y="47345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50000"/>
                  </a:schemeClr>
                </a:gs>
                <a:gs pos="846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874713" y="304800"/>
              <a:ext cx="834118" cy="834118"/>
            </a:xfrm>
            <a:custGeom>
              <a:avLst/>
              <a:gdLst>
                <a:gd name="connsiteX0" fmla="*/ 0 w 834118"/>
                <a:gd name="connsiteY0" fmla="*/ 563336 h 834118"/>
                <a:gd name="connsiteX1" fmla="*/ 23764 w 834118"/>
                <a:gd name="connsiteY1" fmla="*/ 563336 h 834118"/>
                <a:gd name="connsiteX2" fmla="*/ 23764 w 834118"/>
                <a:gd name="connsiteY2" fmla="*/ 810354 h 834118"/>
                <a:gd name="connsiteX3" fmla="*/ 810354 w 834118"/>
                <a:gd name="connsiteY3" fmla="*/ 810354 h 834118"/>
                <a:gd name="connsiteX4" fmla="*/ 810354 w 834118"/>
                <a:gd name="connsiteY4" fmla="*/ 563336 h 834118"/>
                <a:gd name="connsiteX5" fmla="*/ 834118 w 834118"/>
                <a:gd name="connsiteY5" fmla="*/ 563336 h 834118"/>
                <a:gd name="connsiteX6" fmla="*/ 834118 w 834118"/>
                <a:gd name="connsiteY6" fmla="*/ 834118 h 834118"/>
                <a:gd name="connsiteX7" fmla="*/ 0 w 834118"/>
                <a:gd name="connsiteY7" fmla="*/ 834118 h 834118"/>
                <a:gd name="connsiteX8" fmla="*/ 0 w 834118"/>
                <a:gd name="connsiteY8" fmla="*/ 0 h 834118"/>
                <a:gd name="connsiteX9" fmla="*/ 834118 w 834118"/>
                <a:gd name="connsiteY9" fmla="*/ 0 h 834118"/>
                <a:gd name="connsiteX10" fmla="*/ 834118 w 834118"/>
                <a:gd name="connsiteY10" fmla="*/ 270782 h 834118"/>
                <a:gd name="connsiteX11" fmla="*/ 810354 w 834118"/>
                <a:gd name="connsiteY11" fmla="*/ 270782 h 834118"/>
                <a:gd name="connsiteX12" fmla="*/ 810354 w 834118"/>
                <a:gd name="connsiteY12" fmla="*/ 23764 h 834118"/>
                <a:gd name="connsiteX13" fmla="*/ 23764 w 834118"/>
                <a:gd name="connsiteY13" fmla="*/ 23764 h 834118"/>
                <a:gd name="connsiteX14" fmla="*/ 23764 w 834118"/>
                <a:gd name="connsiteY14" fmla="*/ 270782 h 834118"/>
                <a:gd name="connsiteX15" fmla="*/ 0 w 834118"/>
                <a:gd name="connsiteY15" fmla="*/ 270782 h 83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4118" h="834118">
                  <a:moveTo>
                    <a:pt x="0" y="563336"/>
                  </a:moveTo>
                  <a:lnTo>
                    <a:pt x="23764" y="563336"/>
                  </a:lnTo>
                  <a:lnTo>
                    <a:pt x="23764" y="810354"/>
                  </a:lnTo>
                  <a:lnTo>
                    <a:pt x="810354" y="810354"/>
                  </a:lnTo>
                  <a:lnTo>
                    <a:pt x="810354" y="563336"/>
                  </a:lnTo>
                  <a:lnTo>
                    <a:pt x="834118" y="563336"/>
                  </a:lnTo>
                  <a:lnTo>
                    <a:pt x="834118" y="834118"/>
                  </a:lnTo>
                  <a:lnTo>
                    <a:pt x="0" y="834118"/>
                  </a:lnTo>
                  <a:close/>
                  <a:moveTo>
                    <a:pt x="0" y="0"/>
                  </a:moveTo>
                  <a:lnTo>
                    <a:pt x="834118" y="0"/>
                  </a:lnTo>
                  <a:lnTo>
                    <a:pt x="834118" y="270782"/>
                  </a:lnTo>
                  <a:lnTo>
                    <a:pt x="810354" y="270782"/>
                  </a:lnTo>
                  <a:lnTo>
                    <a:pt x="810354" y="23764"/>
                  </a:lnTo>
                  <a:lnTo>
                    <a:pt x="23764" y="23764"/>
                  </a:lnTo>
                  <a:lnTo>
                    <a:pt x="23764" y="270782"/>
                  </a:lnTo>
                  <a:lnTo>
                    <a:pt x="0" y="270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13"/>
            <p:cNvSpPr/>
            <p:nvPr/>
          </p:nvSpPr>
          <p:spPr>
            <a:xfrm>
              <a:off x="1055688" y="485775"/>
              <a:ext cx="472168" cy="472168"/>
            </a:xfrm>
            <a:custGeom>
              <a:avLst/>
              <a:gdLst>
                <a:gd name="connsiteX0" fmla="*/ 119063 w 330200"/>
                <a:gd name="connsiteY0" fmla="*/ 93662 h 330200"/>
                <a:gd name="connsiteX1" fmla="*/ 119063 w 330200"/>
                <a:gd name="connsiteY1" fmla="*/ 230187 h 330200"/>
                <a:gd name="connsiteX2" fmla="*/ 244476 w 330200"/>
                <a:gd name="connsiteY2" fmla="*/ 161925 h 330200"/>
                <a:gd name="connsiteX3" fmla="*/ 165100 w 330200"/>
                <a:gd name="connsiteY3" fmla="*/ 0 h 330200"/>
                <a:gd name="connsiteX4" fmla="*/ 330200 w 330200"/>
                <a:gd name="connsiteY4" fmla="*/ 165100 h 330200"/>
                <a:gd name="connsiteX5" fmla="*/ 165100 w 330200"/>
                <a:gd name="connsiteY5" fmla="*/ 330200 h 330200"/>
                <a:gd name="connsiteX6" fmla="*/ 0 w 330200"/>
                <a:gd name="connsiteY6" fmla="*/ 165100 h 330200"/>
                <a:gd name="connsiteX7" fmla="*/ 165100 w 330200"/>
                <a:gd name="connsiteY7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00" h="330200">
                  <a:moveTo>
                    <a:pt x="119063" y="93662"/>
                  </a:moveTo>
                  <a:lnTo>
                    <a:pt x="119063" y="230187"/>
                  </a:lnTo>
                  <a:lnTo>
                    <a:pt x="244476" y="161925"/>
                  </a:ln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92992" y="446990"/>
            <a:ext cx="39992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02.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云上实际部署情况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93850"/>
            <a:ext cx="9398000" cy="47682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645" y="1139190"/>
            <a:ext cx="7204075" cy="42525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395" y="1893570"/>
            <a:ext cx="9920605" cy="48298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493645" y="2324100"/>
            <a:ext cx="85540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>
                  <a:noFill/>
                </a:ln>
                <a:solidFill>
                  <a:schemeClr val="accent6"/>
                </a:solidFill>
              </a:rPr>
              <a:t>云开发特性</a:t>
            </a:r>
            <a:endParaRPr lang="zh-CN" altLang="en-US" sz="3200">
              <a:ln>
                <a:noFill/>
              </a:ln>
              <a:solidFill>
                <a:schemeClr val="accent6"/>
              </a:solidFill>
            </a:endParaRPr>
          </a:p>
          <a:p>
            <a:r>
              <a:rPr lang="zh-CN" altLang="en-US" sz="2800">
                <a:ln>
                  <a:noFill/>
                </a:ln>
                <a:solidFill>
                  <a:schemeClr val="tx1"/>
                </a:solidFill>
              </a:rPr>
              <a:t>利用云数据库、云存储、云函数</a:t>
            </a:r>
            <a:endParaRPr lang="zh-CN" altLang="en-US" sz="2800">
              <a:ln>
                <a:noFill/>
              </a:ln>
              <a:solidFill>
                <a:schemeClr val="tx1"/>
              </a:solidFill>
            </a:endParaRPr>
          </a:p>
          <a:p>
            <a:r>
              <a:rPr lang="zh-CN" altLang="en-US" sz="280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省钱</a:t>
            </a:r>
            <a:r>
              <a:rPr lang="zh-CN" altLang="en-US" sz="2800">
                <a:ln>
                  <a:noFill/>
                </a:ln>
                <a:solidFill>
                  <a:schemeClr val="tx1"/>
                </a:solidFill>
              </a:rPr>
              <a:t>：按量计费</a:t>
            </a:r>
            <a:endParaRPr lang="zh-CN" altLang="en-US" sz="2800">
              <a:ln>
                <a:noFill/>
              </a:ln>
              <a:solidFill>
                <a:schemeClr val="tx1"/>
              </a:solidFill>
            </a:endParaRPr>
          </a:p>
          <a:p>
            <a:r>
              <a:rPr lang="zh-CN" altLang="en-US" sz="280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更快</a:t>
            </a:r>
            <a:r>
              <a:rPr lang="zh-CN" altLang="en-US" sz="2800">
                <a:ln>
                  <a:noFill/>
                </a:ln>
                <a:solidFill>
                  <a:schemeClr val="tx1"/>
                </a:solidFill>
              </a:rPr>
              <a:t>：图片附件享受 CDN 节点就近加速分发</a:t>
            </a:r>
            <a:endParaRPr lang="zh-CN" altLang="en-US" sz="2800">
              <a:ln>
                <a:noFill/>
              </a:ln>
              <a:solidFill>
                <a:schemeClr val="tx1"/>
              </a:solidFill>
            </a:endParaRPr>
          </a:p>
          <a:p>
            <a:r>
              <a:rPr lang="zh-CN" altLang="en-US" sz="280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便捷</a:t>
            </a:r>
            <a:r>
              <a:rPr lang="zh-CN" altLang="en-US" sz="2800">
                <a:ln>
                  <a:noFill/>
                </a:ln>
                <a:solidFill>
                  <a:schemeClr val="tx1"/>
                </a:solidFill>
              </a:rPr>
              <a:t>：自带三级域名可以快速访问</a:t>
            </a:r>
            <a:endParaRPr lang="zh-CN" altLang="en-US" sz="2800">
              <a:ln>
                <a:noFill/>
              </a:ln>
              <a:solidFill>
                <a:schemeClr val="tx1"/>
              </a:solidFill>
            </a:endParaRPr>
          </a:p>
          <a:p>
            <a:endParaRPr lang="zh-CN" altLang="en-US" sz="2800">
              <a:ln>
                <a:noFill/>
              </a:ln>
              <a:solidFill>
                <a:schemeClr val="tx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zh-CN" altLang="en-US" sz="2800">
              <a:ln>
                <a:solidFill>
                  <a:schemeClr val="bg2"/>
                </a:solidFill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zh-CN" altLang="en-US" sz="3600">
              <a:ln>
                <a:solidFill>
                  <a:schemeClr val="bg2"/>
                </a:solidFill>
              </a:ln>
              <a:solidFill>
                <a:schemeClr val="bg1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49525" y="5172710"/>
            <a:ext cx="83058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>
                <a:solidFill>
                  <a:schemeClr val="accent4">
                    <a:lumMod val="75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“</a:t>
            </a:r>
            <a:r>
              <a:rPr lang="zh-CN" altLang="en-US" sz="4000">
                <a:solidFill>
                  <a:schemeClr val="accent4">
                    <a:lumMod val="75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打破数据孤岛，释放数据价值</a:t>
            </a:r>
            <a:r>
              <a:rPr lang="en-US" altLang="zh-CN" sz="4000">
                <a:solidFill>
                  <a:schemeClr val="accent4">
                    <a:lumMod val="75000"/>
                  </a:schemeClr>
                </a:solidFill>
                <a:latin typeface="Songti SC Regular" panose="02010800040101010101" charset="-122"/>
                <a:ea typeface="Songti SC Regular" panose="02010800040101010101" charset="-122"/>
                <a:sym typeface="+mn-ea"/>
              </a:rPr>
              <a:t>”</a:t>
            </a:r>
            <a:endParaRPr lang="en-US" altLang="zh-CN" sz="4000">
              <a:solidFill>
                <a:schemeClr val="accent4">
                  <a:lumMod val="75000"/>
                </a:schemeClr>
              </a:solidFill>
              <a:latin typeface="Songti SC Regular" panose="02010800040101010101" charset="-122"/>
              <a:ea typeface="Songti SC Regular" panose="020108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6" grpId="0"/>
      <p:bldP spid="15" grpId="0"/>
      <p:bldP spid="15" grpId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21"/>
          <p:cNvGrpSpPr/>
          <p:nvPr/>
        </p:nvGrpSpPr>
        <p:grpSpPr>
          <a:xfrm>
            <a:off x="874713" y="304800"/>
            <a:ext cx="1182909" cy="850419"/>
            <a:chOff x="874713" y="304800"/>
            <a:chExt cx="1182909" cy="850419"/>
          </a:xfrm>
        </p:grpSpPr>
        <p:sp>
          <p:nvSpPr>
            <p:cNvPr id="23" name="矩形 16"/>
            <p:cNvSpPr/>
            <p:nvPr/>
          </p:nvSpPr>
          <p:spPr>
            <a:xfrm rot="1800000">
              <a:off x="1221209" y="681766"/>
              <a:ext cx="836413" cy="473453"/>
            </a:xfrm>
            <a:custGeom>
              <a:avLst/>
              <a:gdLst>
                <a:gd name="connsiteX0" fmla="*/ 0 w 1504748"/>
                <a:gd name="connsiteY0" fmla="*/ 0 h 465789"/>
                <a:gd name="connsiteX1" fmla="*/ 1504748 w 1504748"/>
                <a:gd name="connsiteY1" fmla="*/ 0 h 465789"/>
                <a:gd name="connsiteX2" fmla="*/ 1504748 w 1504748"/>
                <a:gd name="connsiteY2" fmla="*/ 465789 h 465789"/>
                <a:gd name="connsiteX3" fmla="*/ 0 w 1504748"/>
                <a:gd name="connsiteY3" fmla="*/ 465789 h 465789"/>
                <a:gd name="connsiteX4" fmla="*/ 0 w 1504748"/>
                <a:gd name="connsiteY4" fmla="*/ 0 h 465789"/>
                <a:gd name="connsiteX0-1" fmla="*/ 0 w 1504748"/>
                <a:gd name="connsiteY0-2" fmla="*/ 5104 h 470893"/>
                <a:gd name="connsiteX1-3" fmla="*/ 342087 w 1504748"/>
                <a:gd name="connsiteY1-4" fmla="*/ 0 h 470893"/>
                <a:gd name="connsiteX2-5" fmla="*/ 1504748 w 1504748"/>
                <a:gd name="connsiteY2-6" fmla="*/ 5104 h 470893"/>
                <a:gd name="connsiteX3-7" fmla="*/ 1504748 w 1504748"/>
                <a:gd name="connsiteY3-8" fmla="*/ 470893 h 470893"/>
                <a:gd name="connsiteX4-9" fmla="*/ 0 w 1504748"/>
                <a:gd name="connsiteY4-10" fmla="*/ 470893 h 470893"/>
                <a:gd name="connsiteX5" fmla="*/ 0 w 1504748"/>
                <a:gd name="connsiteY5" fmla="*/ 5104 h 470893"/>
                <a:gd name="connsiteX0-11" fmla="*/ 0 w 1504748"/>
                <a:gd name="connsiteY0-12" fmla="*/ 5104 h 473453"/>
                <a:gd name="connsiteX1-13" fmla="*/ 342087 w 1504748"/>
                <a:gd name="connsiteY1-14" fmla="*/ 0 h 473453"/>
                <a:gd name="connsiteX2-15" fmla="*/ 1504748 w 1504748"/>
                <a:gd name="connsiteY2-16" fmla="*/ 5104 h 473453"/>
                <a:gd name="connsiteX3-17" fmla="*/ 1504748 w 1504748"/>
                <a:gd name="connsiteY3-18" fmla="*/ 470893 h 473453"/>
                <a:gd name="connsiteX4-19" fmla="*/ 322141 w 1504748"/>
                <a:gd name="connsiteY4-20" fmla="*/ 473453 h 473453"/>
                <a:gd name="connsiteX5-21" fmla="*/ 0 w 1504748"/>
                <a:gd name="connsiteY5-22" fmla="*/ 470893 h 473453"/>
                <a:gd name="connsiteX6" fmla="*/ 0 w 1504748"/>
                <a:gd name="connsiteY6" fmla="*/ 5104 h 473453"/>
                <a:gd name="connsiteX0-23" fmla="*/ 0 w 1504748"/>
                <a:gd name="connsiteY0-24" fmla="*/ 5104 h 473453"/>
                <a:gd name="connsiteX1-25" fmla="*/ 342087 w 1504748"/>
                <a:gd name="connsiteY1-26" fmla="*/ 0 h 473453"/>
                <a:gd name="connsiteX2-27" fmla="*/ 1504748 w 1504748"/>
                <a:gd name="connsiteY2-28" fmla="*/ 5104 h 473453"/>
                <a:gd name="connsiteX3-29" fmla="*/ 1504748 w 1504748"/>
                <a:gd name="connsiteY3-30" fmla="*/ 470893 h 473453"/>
                <a:gd name="connsiteX4-31" fmla="*/ 322141 w 1504748"/>
                <a:gd name="connsiteY4-32" fmla="*/ 473453 h 473453"/>
                <a:gd name="connsiteX5-33" fmla="*/ 0 w 1504748"/>
                <a:gd name="connsiteY5-34" fmla="*/ 5104 h 473453"/>
                <a:gd name="connsiteX0-35" fmla="*/ 0 w 1182607"/>
                <a:gd name="connsiteY0-36" fmla="*/ 473453 h 473453"/>
                <a:gd name="connsiteX1-37" fmla="*/ 19946 w 1182607"/>
                <a:gd name="connsiteY1-38" fmla="*/ 0 h 473453"/>
                <a:gd name="connsiteX2-39" fmla="*/ 1182607 w 1182607"/>
                <a:gd name="connsiteY2-40" fmla="*/ 5104 h 473453"/>
                <a:gd name="connsiteX3-41" fmla="*/ 1182607 w 1182607"/>
                <a:gd name="connsiteY3-42" fmla="*/ 470893 h 473453"/>
                <a:gd name="connsiteX4-43" fmla="*/ 0 w 1182607"/>
                <a:gd name="connsiteY4-44" fmla="*/ 473453 h 473453"/>
                <a:gd name="connsiteX0-45" fmla="*/ 0 w 1182607"/>
                <a:gd name="connsiteY0-46" fmla="*/ 473453 h 473453"/>
                <a:gd name="connsiteX1-47" fmla="*/ 187993 w 1182607"/>
                <a:gd name="connsiteY1-48" fmla="*/ 240265 h 473453"/>
                <a:gd name="connsiteX2-49" fmla="*/ 19946 w 1182607"/>
                <a:gd name="connsiteY2-50" fmla="*/ 0 h 473453"/>
                <a:gd name="connsiteX3-51" fmla="*/ 1182607 w 1182607"/>
                <a:gd name="connsiteY3-52" fmla="*/ 5104 h 473453"/>
                <a:gd name="connsiteX4-53" fmla="*/ 1182607 w 1182607"/>
                <a:gd name="connsiteY4-54" fmla="*/ 470893 h 473453"/>
                <a:gd name="connsiteX5-55" fmla="*/ 0 w 1182607"/>
                <a:gd name="connsiteY5-56" fmla="*/ 473453 h 47345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1182607" h="473453">
                  <a:moveTo>
                    <a:pt x="0" y="473453"/>
                  </a:moveTo>
                  <a:cubicBezTo>
                    <a:pt x="3995" y="397823"/>
                    <a:pt x="183998" y="315895"/>
                    <a:pt x="187993" y="240265"/>
                  </a:cubicBezTo>
                  <a:lnTo>
                    <a:pt x="19946" y="0"/>
                  </a:lnTo>
                  <a:lnTo>
                    <a:pt x="1182607" y="5104"/>
                  </a:lnTo>
                  <a:lnTo>
                    <a:pt x="1182607" y="470893"/>
                  </a:lnTo>
                  <a:lnTo>
                    <a:pt x="0" y="47345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alpha val="50000"/>
                  </a:schemeClr>
                </a:gs>
                <a:gs pos="8460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874713" y="304800"/>
              <a:ext cx="834118" cy="834118"/>
            </a:xfrm>
            <a:custGeom>
              <a:avLst/>
              <a:gdLst>
                <a:gd name="connsiteX0" fmla="*/ 0 w 834118"/>
                <a:gd name="connsiteY0" fmla="*/ 563336 h 834118"/>
                <a:gd name="connsiteX1" fmla="*/ 23764 w 834118"/>
                <a:gd name="connsiteY1" fmla="*/ 563336 h 834118"/>
                <a:gd name="connsiteX2" fmla="*/ 23764 w 834118"/>
                <a:gd name="connsiteY2" fmla="*/ 810354 h 834118"/>
                <a:gd name="connsiteX3" fmla="*/ 810354 w 834118"/>
                <a:gd name="connsiteY3" fmla="*/ 810354 h 834118"/>
                <a:gd name="connsiteX4" fmla="*/ 810354 w 834118"/>
                <a:gd name="connsiteY4" fmla="*/ 563336 h 834118"/>
                <a:gd name="connsiteX5" fmla="*/ 834118 w 834118"/>
                <a:gd name="connsiteY5" fmla="*/ 563336 h 834118"/>
                <a:gd name="connsiteX6" fmla="*/ 834118 w 834118"/>
                <a:gd name="connsiteY6" fmla="*/ 834118 h 834118"/>
                <a:gd name="connsiteX7" fmla="*/ 0 w 834118"/>
                <a:gd name="connsiteY7" fmla="*/ 834118 h 834118"/>
                <a:gd name="connsiteX8" fmla="*/ 0 w 834118"/>
                <a:gd name="connsiteY8" fmla="*/ 0 h 834118"/>
                <a:gd name="connsiteX9" fmla="*/ 834118 w 834118"/>
                <a:gd name="connsiteY9" fmla="*/ 0 h 834118"/>
                <a:gd name="connsiteX10" fmla="*/ 834118 w 834118"/>
                <a:gd name="connsiteY10" fmla="*/ 270782 h 834118"/>
                <a:gd name="connsiteX11" fmla="*/ 810354 w 834118"/>
                <a:gd name="connsiteY11" fmla="*/ 270782 h 834118"/>
                <a:gd name="connsiteX12" fmla="*/ 810354 w 834118"/>
                <a:gd name="connsiteY12" fmla="*/ 23764 h 834118"/>
                <a:gd name="connsiteX13" fmla="*/ 23764 w 834118"/>
                <a:gd name="connsiteY13" fmla="*/ 23764 h 834118"/>
                <a:gd name="connsiteX14" fmla="*/ 23764 w 834118"/>
                <a:gd name="connsiteY14" fmla="*/ 270782 h 834118"/>
                <a:gd name="connsiteX15" fmla="*/ 0 w 834118"/>
                <a:gd name="connsiteY15" fmla="*/ 270782 h 834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34118" h="834118">
                  <a:moveTo>
                    <a:pt x="0" y="563336"/>
                  </a:moveTo>
                  <a:lnTo>
                    <a:pt x="23764" y="563336"/>
                  </a:lnTo>
                  <a:lnTo>
                    <a:pt x="23764" y="810354"/>
                  </a:lnTo>
                  <a:lnTo>
                    <a:pt x="810354" y="810354"/>
                  </a:lnTo>
                  <a:lnTo>
                    <a:pt x="810354" y="563336"/>
                  </a:lnTo>
                  <a:lnTo>
                    <a:pt x="834118" y="563336"/>
                  </a:lnTo>
                  <a:lnTo>
                    <a:pt x="834118" y="834118"/>
                  </a:lnTo>
                  <a:lnTo>
                    <a:pt x="0" y="834118"/>
                  </a:lnTo>
                  <a:close/>
                  <a:moveTo>
                    <a:pt x="0" y="0"/>
                  </a:moveTo>
                  <a:lnTo>
                    <a:pt x="834118" y="0"/>
                  </a:lnTo>
                  <a:lnTo>
                    <a:pt x="834118" y="270782"/>
                  </a:lnTo>
                  <a:lnTo>
                    <a:pt x="810354" y="270782"/>
                  </a:lnTo>
                  <a:lnTo>
                    <a:pt x="810354" y="23764"/>
                  </a:lnTo>
                  <a:lnTo>
                    <a:pt x="23764" y="23764"/>
                  </a:lnTo>
                  <a:lnTo>
                    <a:pt x="23764" y="270782"/>
                  </a:lnTo>
                  <a:lnTo>
                    <a:pt x="0" y="2707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椭圆 13"/>
            <p:cNvSpPr/>
            <p:nvPr/>
          </p:nvSpPr>
          <p:spPr>
            <a:xfrm>
              <a:off x="1055688" y="485775"/>
              <a:ext cx="472168" cy="472168"/>
            </a:xfrm>
            <a:custGeom>
              <a:avLst/>
              <a:gdLst>
                <a:gd name="connsiteX0" fmla="*/ 119063 w 330200"/>
                <a:gd name="connsiteY0" fmla="*/ 93662 h 330200"/>
                <a:gd name="connsiteX1" fmla="*/ 119063 w 330200"/>
                <a:gd name="connsiteY1" fmla="*/ 230187 h 330200"/>
                <a:gd name="connsiteX2" fmla="*/ 244476 w 330200"/>
                <a:gd name="connsiteY2" fmla="*/ 161925 h 330200"/>
                <a:gd name="connsiteX3" fmla="*/ 165100 w 330200"/>
                <a:gd name="connsiteY3" fmla="*/ 0 h 330200"/>
                <a:gd name="connsiteX4" fmla="*/ 330200 w 330200"/>
                <a:gd name="connsiteY4" fmla="*/ 165100 h 330200"/>
                <a:gd name="connsiteX5" fmla="*/ 165100 w 330200"/>
                <a:gd name="connsiteY5" fmla="*/ 330200 h 330200"/>
                <a:gd name="connsiteX6" fmla="*/ 0 w 330200"/>
                <a:gd name="connsiteY6" fmla="*/ 165100 h 330200"/>
                <a:gd name="connsiteX7" fmla="*/ 165100 w 330200"/>
                <a:gd name="connsiteY7" fmla="*/ 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0200" h="330200">
                  <a:moveTo>
                    <a:pt x="119063" y="93662"/>
                  </a:moveTo>
                  <a:lnTo>
                    <a:pt x="119063" y="230187"/>
                  </a:lnTo>
                  <a:lnTo>
                    <a:pt x="244476" y="161925"/>
                  </a:lnTo>
                  <a:close/>
                  <a:moveTo>
                    <a:pt x="165100" y="0"/>
                  </a:moveTo>
                  <a:cubicBezTo>
                    <a:pt x="256282" y="0"/>
                    <a:pt x="330200" y="73918"/>
                    <a:pt x="330200" y="165100"/>
                  </a:cubicBezTo>
                  <a:cubicBezTo>
                    <a:pt x="330200" y="256282"/>
                    <a:pt x="256282" y="330200"/>
                    <a:pt x="165100" y="330200"/>
                  </a:cubicBezTo>
                  <a:cubicBezTo>
                    <a:pt x="73918" y="330200"/>
                    <a:pt x="0" y="256282"/>
                    <a:pt x="0" y="165100"/>
                  </a:cubicBezTo>
                  <a:cubicBezTo>
                    <a:pt x="0" y="73918"/>
                    <a:pt x="73918" y="0"/>
                    <a:pt x="16510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992992" y="446990"/>
            <a:ext cx="58280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03.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“</a:t>
            </a:r>
            <a:r>
              <a:rPr lang="en-US" altLang="zh-CN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We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丽娃”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解决的功能需求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255" y="1629410"/>
            <a:ext cx="2383790" cy="5160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265" y="1219200"/>
            <a:ext cx="2950845" cy="6388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975" y="1030605"/>
            <a:ext cx="2940050" cy="63633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090" y="28575"/>
            <a:ext cx="3155315" cy="6829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5975" y="2036445"/>
            <a:ext cx="6115050" cy="16433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58875" y="1332865"/>
            <a:ext cx="86321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ECNUer</a:t>
            </a:r>
            <a:r>
              <a:rPr lang="zh-CN" altLang="en-US" sz="3600">
                <a:ln>
                  <a:noFill/>
                </a:ln>
                <a:solidFill>
                  <a:schemeClr val="accent4">
                    <a:lumMod val="75000"/>
                  </a:schemeClr>
                </a:solidFill>
              </a:rPr>
              <a:t>迫切需要一个集成跑腿、抱团回家、闲鱼的平台的出现！！</a:t>
            </a:r>
            <a:r>
              <a:rPr lang="zh-CN" altLang="en-US" sz="3600">
                <a:ln>
                  <a:solidFill>
                    <a:schemeClr val="bg2"/>
                  </a:solidFill>
                </a:ln>
                <a:solidFill>
                  <a:schemeClr val="accent4">
                    <a:lumMod val="75000"/>
                  </a:schemeClr>
                </a:solidFill>
              </a:rPr>
              <a:t>！</a:t>
            </a:r>
            <a:endParaRPr lang="zh-CN" altLang="en-US" sz="3600">
              <a:ln>
                <a:solidFill>
                  <a:schemeClr val="bg2"/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图片 6" descr="favicon (2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490" y="2818130"/>
            <a:ext cx="3462655" cy="34626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1010" y="4171315"/>
            <a:ext cx="4679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“</a:t>
            </a:r>
            <a:r>
              <a:rPr lang="en-US" altLang="zh-CN" sz="7200"/>
              <a:t>We-</a:t>
            </a:r>
            <a:r>
              <a:rPr lang="zh-CN" altLang="en-US" sz="7200"/>
              <a:t>丽娃”</a:t>
            </a:r>
            <a:endParaRPr lang="zh-CN" altLang="en-US" sz="7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ou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1992992" y="446990"/>
            <a:ext cx="6843395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03.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“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We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丽娃”实现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--ECNU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抱团回家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1310640"/>
            <a:ext cx="3050540" cy="5428615"/>
          </a:xfrm>
          <a:prstGeom prst="rect">
            <a:avLst/>
          </a:prstGeom>
        </p:spPr>
      </p:pic>
      <p:pic>
        <p:nvPicPr>
          <p:cNvPr id="3" name="图片 2" descr="favicon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377825"/>
            <a:ext cx="721995" cy="721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55" y="1304290"/>
            <a:ext cx="3218180" cy="55537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1359535"/>
            <a:ext cx="3290570" cy="5498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81370" y="2323465"/>
            <a:ext cx="600583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全目的地拼车邀请浏览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搜索</a:t>
            </a:r>
            <a:r>
              <a:rPr lang="en-US" altLang="zh-CN" sz="2400"/>
              <a:t>:</a:t>
            </a:r>
            <a:r>
              <a:rPr lang="zh-CN" altLang="en-US" sz="2400"/>
              <a:t>支持下拉选择根据目的地</a:t>
            </a:r>
            <a:r>
              <a:rPr lang="en-US" altLang="zh-CN" sz="2400"/>
              <a:t>/</a:t>
            </a:r>
            <a:r>
              <a:rPr lang="zh-CN" altLang="en-US" sz="2400"/>
              <a:t>日期搜索拼车回家邀请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创建</a:t>
            </a:r>
            <a:r>
              <a:rPr lang="en-US" altLang="zh-CN" sz="2400"/>
              <a:t>:</a:t>
            </a:r>
            <a:r>
              <a:rPr lang="zh-CN" altLang="en-US" sz="2400"/>
              <a:t>根据目的地</a:t>
            </a:r>
            <a:r>
              <a:rPr lang="en-US" altLang="zh-CN" sz="2400"/>
              <a:t>/</a:t>
            </a:r>
            <a:r>
              <a:rPr lang="zh-CN" altLang="en-US" sz="2400"/>
              <a:t>日期创建</a:t>
            </a:r>
            <a:endParaRPr lang="zh-CN" altLang="en-US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查看我的邀请</a:t>
            </a:r>
            <a:r>
              <a:rPr lang="en-US" altLang="zh-CN" sz="2400"/>
              <a:t>:</a:t>
            </a:r>
            <a:r>
              <a:rPr lang="zh-CN" altLang="en-US" sz="2400"/>
              <a:t>我发出的邀请</a:t>
            </a:r>
            <a:r>
              <a:rPr lang="en-US" altLang="zh-CN" sz="2400"/>
              <a:t>/</a:t>
            </a:r>
            <a:r>
              <a:rPr lang="zh-CN" altLang="en-US" sz="2400"/>
              <a:t>我申请的邀请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/>
              <a:t>各页面之间逻辑功能跳转</a:t>
            </a:r>
            <a:r>
              <a:rPr lang="en-US" altLang="zh-CN" sz="2400"/>
              <a:t>(</a:t>
            </a:r>
            <a:r>
              <a:rPr lang="zh-CN" altLang="en-US" sz="2400"/>
              <a:t>✅</a:t>
            </a:r>
            <a:r>
              <a:rPr lang="en-US" altLang="zh-CN" sz="2400"/>
              <a:t>)</a:t>
            </a:r>
            <a:endParaRPr lang="en-US" altLang="zh-CN" sz="24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350" y="1310640"/>
            <a:ext cx="3569970" cy="5452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1992992" y="446990"/>
            <a:ext cx="569214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03.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“</a:t>
            </a:r>
            <a:r>
              <a:rPr lang="en-US" altLang="zh-CN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We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丽娃”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实现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--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丽娃闲鱼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3" name="图片 2" descr="favicon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955" y="377825"/>
            <a:ext cx="721995" cy="721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" y="1294765"/>
            <a:ext cx="3237865" cy="5562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30" y="1294765"/>
            <a:ext cx="3233420" cy="55378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69610" y="2339340"/>
            <a:ext cx="60502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闲置商品信息浏览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通过物品名搜索想找的二手商品信息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发布自己的闲置物品，支持用户本地手机图片上传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查找自己发布的闲置物品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</p:txBody>
      </p:sp>
      <p:pic>
        <p:nvPicPr>
          <p:cNvPr id="2" name="图片 1" descr="截屏2021-01-12 09.13.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795" y="1294765"/>
            <a:ext cx="3107055" cy="5537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1992992" y="446990"/>
            <a:ext cx="569214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03.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“</a:t>
            </a:r>
            <a:r>
              <a:rPr lang="en-US" altLang="zh-CN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We</a:t>
            </a:r>
            <a:r>
              <a:rPr lang="zh-CN" altLang="en-US" sz="32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sym typeface="+mn-ea"/>
              </a:rPr>
              <a:t>丽娃”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实现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--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/>
                <a:ea typeface="微软雅黑" panose="020B0502040204020203" charset="-122"/>
                <a:cs typeface="+mn-cs"/>
              </a:rPr>
              <a:t>丽娃跑腿</a:t>
            </a:r>
            <a:endParaRPr kumimoji="0" lang="zh-CN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/>
              <a:ea typeface="微软雅黑" panose="020B0502040204020203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1351915"/>
            <a:ext cx="3083560" cy="5493385"/>
          </a:xfrm>
          <a:prstGeom prst="rect">
            <a:avLst/>
          </a:prstGeom>
        </p:spPr>
      </p:pic>
      <p:pic>
        <p:nvPicPr>
          <p:cNvPr id="3" name="图片 2" descr="favicon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377825"/>
            <a:ext cx="721995" cy="7219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37250" y="2395855"/>
            <a:ext cx="593217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发单：支持提交新的发单任务、点击订单，可修改订单、删除订单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收单：查看可收单信息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我的订单：查看个人发单情况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>
                <a:sym typeface="+mn-ea"/>
              </a:rPr>
              <a:t>各页面之间逻辑功能跳转</a:t>
            </a:r>
            <a:r>
              <a:rPr lang="en-US" altLang="zh-CN" sz="2400">
                <a:sym typeface="+mn-ea"/>
              </a:rPr>
              <a:t>(</a:t>
            </a:r>
            <a:r>
              <a:rPr lang="zh-CN" altLang="en-US" sz="2400">
                <a:sym typeface="+mn-ea"/>
              </a:rPr>
              <a:t>✅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351915"/>
            <a:ext cx="3206115" cy="54425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" y="1397000"/>
            <a:ext cx="3201670" cy="5443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6135" y="1397000"/>
            <a:ext cx="3226435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8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8EB0"/>
      </a:accent1>
      <a:accent2>
        <a:srgbClr val="00B6BF"/>
      </a:accent2>
      <a:accent3>
        <a:srgbClr val="FEB068"/>
      </a:accent3>
      <a:accent4>
        <a:srgbClr val="FF6372"/>
      </a:accent4>
      <a:accent5>
        <a:srgbClr val="228EB0"/>
      </a:accent5>
      <a:accent6>
        <a:srgbClr val="00B6BF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899</Words>
  <Application>WPS 演示</Application>
  <PresentationFormat>自定义</PresentationFormat>
  <Paragraphs>94</Paragraphs>
  <Slides>10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方正书宋_GBK</vt:lpstr>
      <vt:lpstr>Wingdings</vt:lpstr>
      <vt:lpstr>Arial</vt:lpstr>
      <vt:lpstr>微软雅黑</vt:lpstr>
      <vt:lpstr>汉仪旗黑</vt:lpstr>
      <vt:lpstr>等线</vt:lpstr>
      <vt:lpstr>Songti SC Regular</vt:lpstr>
      <vt:lpstr>Wingdings</vt:lpstr>
      <vt:lpstr>仿宋</vt:lpstr>
      <vt:lpstr>宋体</vt:lpstr>
      <vt:lpstr>汉仪书宋二KW</vt:lpstr>
      <vt:lpstr>Arial Unicode MS</vt:lpstr>
      <vt:lpstr>汉仪中等线KW</vt:lpstr>
      <vt:lpstr>方正仿宋_GBK</vt:lpstr>
      <vt:lpstr>Apple Color Emoji</vt:lpstr>
      <vt:lpstr>微软雅黑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简洁彩色扁平化</dc:title>
  <dc:creator>第一PPT</dc:creator>
  <cp:keywords>www.1ppt.com</cp:keywords>
  <dc:description>www.1ppt.com</dc:description>
  <cp:lastModifiedBy>chixinning</cp:lastModifiedBy>
  <cp:revision>81</cp:revision>
  <dcterms:created xsi:type="dcterms:W3CDTF">2021-01-12T01:22:01Z</dcterms:created>
  <dcterms:modified xsi:type="dcterms:W3CDTF">2021-01-12T01:22:01Z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2052-3.1.1.4956</vt:lpwstr>
  </property>
</Properties>
</file>